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709" r:id="rId2"/>
  </p:sldMasterIdLst>
  <p:notesMasterIdLst>
    <p:notesMasterId r:id="rId12"/>
  </p:notesMasterIdLst>
  <p:sldIdLst>
    <p:sldId id="256" r:id="rId3"/>
    <p:sldId id="288" r:id="rId4"/>
    <p:sldId id="287" r:id="rId5"/>
    <p:sldId id="289" r:id="rId6"/>
    <p:sldId id="290" r:id="rId7"/>
    <p:sldId id="292" r:id="rId8"/>
    <p:sldId id="294" r:id="rId9"/>
    <p:sldId id="291" r:id="rId10"/>
    <p:sldId id="295" r:id="rId11"/>
  </p:sldIdLst>
  <p:sldSz cx="9144000" cy="6858000" type="screen4x3"/>
  <p:notesSz cx="6761163" cy="9942513"/>
  <p:embeddedFontLst>
    <p:embeddedFont>
      <p:font typeface="Alef MultiGndr" panose="00000500000000000000" pitchFamily="2" charset="-79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hdYqd8MLJJUXoiYcmEpA9jG0kC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סגנון ביניים 1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60"/>
  </p:normalViewPr>
  <p:slideViewPr>
    <p:cSldViewPr snapToGrid="0">
      <p:cViewPr varScale="1">
        <p:scale>
          <a:sx n="56" d="100"/>
          <a:sy n="56" d="100"/>
        </p:scale>
        <p:origin x="152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51" Type="http://schemas.openxmlformats.org/officeDocument/2006/relationships/customXml" Target="../customXml/item1.xml"/><Relationship Id="rId3" Type="http://schemas.openxmlformats.org/officeDocument/2006/relationships/slide" Target="slides/slide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46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3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52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4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31326" y="0"/>
            <a:ext cx="2929837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66" y="0"/>
            <a:ext cx="2929837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31326" y="9443662"/>
            <a:ext cx="2929837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66" y="9443662"/>
            <a:ext cx="2929837" cy="497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:notes"/>
          <p:cNvSpPr txBox="1">
            <a:spLocks noGrp="1"/>
          </p:cNvSpPr>
          <p:nvPr>
            <p:ph type="body" idx="1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CCBF21-F1CF-4A87-9FED-2AA0AABBB5CB}" type="slidenum">
              <a:rPr kumimoji="0" lang="LID4096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LID4096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07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1878542" y="1619259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9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8845C9-769A-5769-CB05-426F6663C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71745F3-E899-2FCD-E0F3-7D6385B12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LID4096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8818DC5E-FE44-8DDC-6E8B-2846CE868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7446FB2-64E4-3E81-A434-827E16F7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C43315-A7D4-153A-65F1-F0982D1B5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1575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8D6702-7219-0CCE-6567-62D73184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59330E8-5E4B-6D69-BADF-62BC0017E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07D37FF-C54E-9821-07D8-255F8DDC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FF5E8A9-C31E-3290-F87F-029BC615A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CF6226-F1D6-9EF3-E1F2-0F1B87BF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811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E18CA8A-DFDA-115D-3A6A-409F98DC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2537223-2B79-65AD-2BDF-D6C0C849F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BBE9BE6-2D2D-4008-8394-CF7942208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B32946B-A62C-491B-AAF2-558E42EE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0C4A7F6-10A7-2A98-F92E-E3263012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7157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BC4ADE-C82B-211D-DEE5-1EAD82DD1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F5C4E8B-E812-2574-F7B5-AD357F449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8740E7B-4673-E7CD-AC2D-C50C97DF8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6A4CE0B-1A23-8A70-922F-0C689555F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543EC1-3979-DF41-5FA1-9A596D7CC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3073CAD-33E9-1510-19BC-50BF695F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80882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82B09D5-FD35-6687-B5D3-16035689B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98849E-09DB-C275-CDA6-F21189E7C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BB1FC250-ABDF-CBD2-CB6E-CCD022E10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5419DCA-45D9-AE63-FD0E-10A73667B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C206B12-16B5-668B-0AEE-EF51EB926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7A572BB8-21E9-8C29-035B-C23D2C2A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24CBF832-CBA6-61B4-36B9-68BEB515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8F3C1E66-7507-8ED5-5ED4-62B6202B7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40684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0C773B8-965B-8F7B-1188-B7193A147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D9777E6-9127-647A-79F4-33A2B321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CBFB6AB4-5FF5-F19D-5BE7-2E353D825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052B93D2-D412-EF57-3C23-DDD9AB32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2973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8E9241ED-EE67-DEAA-100B-028A66950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4EB93BD-DC14-57DA-38EA-CC0294156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5FB7FC7D-F21F-C843-BBB5-0036E121C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0565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E891D7-4A78-C469-DF76-186647E5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BE9DB49-6BCB-F754-3E5B-DAF11B3C1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15B1AD5-FBA6-3785-0000-503B4F12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82EFA50-296A-624A-2C62-AD390DD8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D1A0C0E-D0FA-D0E1-1F61-3E68B360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201DAF9-ABFE-1075-71AE-A2573105F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7583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BA158B2-5CF7-79EB-74CC-2390C49FC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A94DB1A1-0920-9B85-8E29-62F54A5CE8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LID4096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41F5E75-8E65-3790-2092-C61FE414F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869B706-0765-02BB-A503-6BACAC847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CCA962C-2DA4-8300-4D53-5DFDFA885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EC39DF6-64D7-887B-93EB-6F40476E1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2262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1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9C17BB8-1197-045D-47EB-5D342FC2A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5E1E13E-C1E1-F173-65F6-E497471FC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8FF7E1E-6865-CA7F-E9E3-84A003CF8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F92EAB7-498C-9868-FABA-54A65293D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949A594-FA94-D9CD-1586-47BE37513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620072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82AEA51-B148-4A06-7DD7-7C11906E3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28F2092-B6A8-0D62-D464-0328EA1BBD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76D794D-5739-A80A-5CDD-07FE14798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5E250F2-F124-0FB5-0AA2-B300D8D7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53A7118-EE6A-BCC8-24A5-D1E8A5C9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6898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2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body" idx="1"/>
          </p:nvPr>
        </p:nvSpPr>
        <p:spPr>
          <a:xfrm>
            <a:off x="361157" y="1937814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b" anchorCtr="0">
            <a:normAutofit/>
          </a:bodyPr>
          <a:lstStyle>
            <a:lvl1pPr marL="457200" lvl="0" indent="-228600" algn="l">
              <a:spcBef>
                <a:spcPts val="22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228600" y="1066802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body" idx="2"/>
          </p:nvPr>
        </p:nvSpPr>
        <p:spPr>
          <a:xfrm>
            <a:off x="2324100" y="1066802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–"/>
              <a:defRPr sz="1300"/>
            </a:lvl2pPr>
            <a:lvl3pPr marL="1371600" lvl="2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4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b" anchorCtr="0">
            <a:normAutofit/>
          </a:bodyPr>
          <a:lstStyle>
            <a:lvl1pPr marL="457200" lvl="0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47" name="Google Shape;47;p34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1pPr>
            <a:lvl2pPr marL="914400" lvl="1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48" name="Google Shape;48;p34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b" anchorCtr="0">
            <a:normAutofit/>
          </a:bodyPr>
          <a:lstStyle>
            <a:lvl1pPr marL="457200" lvl="0" indent="-22860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 b="1"/>
            </a:lvl1pPr>
            <a:lvl2pPr marL="914400" lvl="1" indent="-22860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9pPr>
          </a:lstStyle>
          <a:p>
            <a:endParaRPr/>
          </a:p>
        </p:txBody>
      </p:sp>
      <p:sp>
        <p:nvSpPr>
          <p:cNvPr id="49" name="Google Shape;49;p34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1pPr>
            <a:lvl2pPr marL="914400" lvl="1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50" name="Google Shape;50;p34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228609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1787534" y="182043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2pPr>
            <a:lvl3pPr marL="1371600" lvl="2" indent="-311150" algn="l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Char char="•"/>
              <a:defRPr sz="1300"/>
            </a:lvl3pPr>
            <a:lvl4pPr marL="1828800" lvl="3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6pPr>
            <a:lvl7pPr marL="3200400" lvl="6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7pPr>
            <a:lvl8pPr marL="3657600" lvl="7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8pPr>
            <a:lvl9pPr marL="4114800" lvl="8" indent="-298450" algn="l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228609" y="956743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96144" y="3200409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sz="11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96144" y="3578234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2286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1pPr>
            <a:lvl2pPr marL="914400" lvl="1" indent="-2286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2pPr>
            <a:lvl3pPr marL="1371600" lvl="2" indent="-2286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7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lvl="0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1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41000">
              <a:srgbClr val="0070C0"/>
            </a:gs>
            <a:gs pos="76000">
              <a:srgbClr val="00B0F0"/>
            </a:gs>
            <a:gs pos="100000">
              <a:srgbClr val="00B0F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228600" y="1066802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t" anchorCtr="0">
            <a:normAutofit/>
          </a:bodyPr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1150" algn="l" rtl="0">
              <a:spcBef>
                <a:spcPts val="26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84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84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84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8450" algn="l" rtl="0">
              <a:spcBef>
                <a:spcPts val="22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228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1562100" y="4237574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3276600" y="4237574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200" tIns="25600" rIns="51200" bIns="256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CFF0EA06-1BC3-1C53-9341-97D5CF97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LID4096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34EFC2D-3A1A-E6A4-1733-C4E82FD99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LID4096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B8A4D62-4015-2EA9-5A9C-1E29A9BFB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D3227-0A8E-427D-AE44-27AE9A95D704}" type="datetimeFigureOut">
              <a:rPr lang="LID4096" smtClean="0"/>
              <a:t>12/18/2023</a:t>
            </a:fld>
            <a:endParaRPr lang="LID4096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E458060-8537-9C29-F634-81FE3DBAC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51445AC-A9D9-C68A-F146-1AD02B0E3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D0793-F48A-4B46-B8E4-B68B1BE95F2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11510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xsHhCU0FxTm0a7Le4OvaG6ERrlUoqiYq/view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rive.google.com/file/d/1Zto8o1Ik1G7xLhZqPZce7wMOAClvs4AQ/view?usp=sharing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hyperlink" Target="https://lionff.com/about/" TargetMode="Externa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2.svg"/><Relationship Id="rId21" Type="http://schemas.openxmlformats.org/officeDocument/2006/relationships/image" Target="../media/image26.svg"/><Relationship Id="rId42" Type="http://schemas.openxmlformats.org/officeDocument/2006/relationships/image" Target="../media/image47.png"/><Relationship Id="rId63" Type="http://schemas.openxmlformats.org/officeDocument/2006/relationships/image" Target="../media/image68.svg"/><Relationship Id="rId84" Type="http://schemas.openxmlformats.org/officeDocument/2006/relationships/image" Target="../media/image89.png"/><Relationship Id="rId138" Type="http://schemas.openxmlformats.org/officeDocument/2006/relationships/image" Target="../media/image143.png"/><Relationship Id="rId159" Type="http://schemas.openxmlformats.org/officeDocument/2006/relationships/image" Target="../media/image164.svg"/><Relationship Id="rId170" Type="http://schemas.openxmlformats.org/officeDocument/2006/relationships/image" Target="../media/image175.png"/><Relationship Id="rId191" Type="http://schemas.openxmlformats.org/officeDocument/2006/relationships/image" Target="../media/image196.svg"/><Relationship Id="rId205" Type="http://schemas.openxmlformats.org/officeDocument/2006/relationships/image" Target="../media/image210.svg"/><Relationship Id="rId226" Type="http://schemas.openxmlformats.org/officeDocument/2006/relationships/image" Target="../media/image231.png"/><Relationship Id="rId107" Type="http://schemas.openxmlformats.org/officeDocument/2006/relationships/image" Target="../media/image112.svg"/><Relationship Id="rId11" Type="http://schemas.openxmlformats.org/officeDocument/2006/relationships/image" Target="../media/image16.svg"/><Relationship Id="rId32" Type="http://schemas.openxmlformats.org/officeDocument/2006/relationships/image" Target="../media/image37.png"/><Relationship Id="rId53" Type="http://schemas.openxmlformats.org/officeDocument/2006/relationships/image" Target="../media/image58.svg"/><Relationship Id="rId74" Type="http://schemas.openxmlformats.org/officeDocument/2006/relationships/image" Target="../media/image79.png"/><Relationship Id="rId128" Type="http://schemas.openxmlformats.org/officeDocument/2006/relationships/image" Target="../media/image133.png"/><Relationship Id="rId149" Type="http://schemas.openxmlformats.org/officeDocument/2006/relationships/image" Target="../media/image154.svg"/><Relationship Id="rId5" Type="http://schemas.openxmlformats.org/officeDocument/2006/relationships/image" Target="../media/image10.svg"/><Relationship Id="rId95" Type="http://schemas.openxmlformats.org/officeDocument/2006/relationships/image" Target="../media/image100.svg"/><Relationship Id="rId160" Type="http://schemas.openxmlformats.org/officeDocument/2006/relationships/image" Target="../media/image165.png"/><Relationship Id="rId181" Type="http://schemas.openxmlformats.org/officeDocument/2006/relationships/image" Target="../media/image186.svg"/><Relationship Id="rId216" Type="http://schemas.openxmlformats.org/officeDocument/2006/relationships/image" Target="../media/image221.png"/><Relationship Id="rId22" Type="http://schemas.openxmlformats.org/officeDocument/2006/relationships/image" Target="../media/image27.png"/><Relationship Id="rId27" Type="http://schemas.openxmlformats.org/officeDocument/2006/relationships/image" Target="../media/image32.svg"/><Relationship Id="rId43" Type="http://schemas.openxmlformats.org/officeDocument/2006/relationships/image" Target="../media/image48.svg"/><Relationship Id="rId48" Type="http://schemas.openxmlformats.org/officeDocument/2006/relationships/image" Target="../media/image53.png"/><Relationship Id="rId64" Type="http://schemas.openxmlformats.org/officeDocument/2006/relationships/image" Target="../media/image69.png"/><Relationship Id="rId69" Type="http://schemas.openxmlformats.org/officeDocument/2006/relationships/image" Target="../media/image74.svg"/><Relationship Id="rId113" Type="http://schemas.openxmlformats.org/officeDocument/2006/relationships/image" Target="../media/image118.svg"/><Relationship Id="rId118" Type="http://schemas.openxmlformats.org/officeDocument/2006/relationships/image" Target="../media/image123.png"/><Relationship Id="rId134" Type="http://schemas.openxmlformats.org/officeDocument/2006/relationships/image" Target="../media/image139.png"/><Relationship Id="rId139" Type="http://schemas.openxmlformats.org/officeDocument/2006/relationships/image" Target="../media/image144.svg"/><Relationship Id="rId80" Type="http://schemas.openxmlformats.org/officeDocument/2006/relationships/image" Target="../media/image85.png"/><Relationship Id="rId85" Type="http://schemas.openxmlformats.org/officeDocument/2006/relationships/image" Target="../media/image90.svg"/><Relationship Id="rId150" Type="http://schemas.openxmlformats.org/officeDocument/2006/relationships/image" Target="../media/image155.png"/><Relationship Id="rId155" Type="http://schemas.openxmlformats.org/officeDocument/2006/relationships/image" Target="../media/image160.svg"/><Relationship Id="rId171" Type="http://schemas.openxmlformats.org/officeDocument/2006/relationships/image" Target="../media/image176.svg"/><Relationship Id="rId176" Type="http://schemas.openxmlformats.org/officeDocument/2006/relationships/image" Target="../media/image181.png"/><Relationship Id="rId192" Type="http://schemas.openxmlformats.org/officeDocument/2006/relationships/image" Target="../media/image197.png"/><Relationship Id="rId197" Type="http://schemas.openxmlformats.org/officeDocument/2006/relationships/image" Target="../media/image202.svg"/><Relationship Id="rId206" Type="http://schemas.openxmlformats.org/officeDocument/2006/relationships/image" Target="../media/image211.png"/><Relationship Id="rId227" Type="http://schemas.openxmlformats.org/officeDocument/2006/relationships/image" Target="../media/image232.svg"/><Relationship Id="rId201" Type="http://schemas.openxmlformats.org/officeDocument/2006/relationships/image" Target="../media/image206.svg"/><Relationship Id="rId222" Type="http://schemas.openxmlformats.org/officeDocument/2006/relationships/image" Target="../media/image227.png"/><Relationship Id="rId12" Type="http://schemas.openxmlformats.org/officeDocument/2006/relationships/image" Target="../media/image17.png"/><Relationship Id="rId17" Type="http://schemas.openxmlformats.org/officeDocument/2006/relationships/image" Target="../media/image22.svg"/><Relationship Id="rId33" Type="http://schemas.openxmlformats.org/officeDocument/2006/relationships/image" Target="../media/image38.svg"/><Relationship Id="rId38" Type="http://schemas.openxmlformats.org/officeDocument/2006/relationships/image" Target="../media/image43.png"/><Relationship Id="rId59" Type="http://schemas.openxmlformats.org/officeDocument/2006/relationships/image" Target="../media/image64.svg"/><Relationship Id="rId103" Type="http://schemas.openxmlformats.org/officeDocument/2006/relationships/image" Target="../media/image108.svg"/><Relationship Id="rId108" Type="http://schemas.openxmlformats.org/officeDocument/2006/relationships/image" Target="../media/image113.png"/><Relationship Id="rId124" Type="http://schemas.openxmlformats.org/officeDocument/2006/relationships/image" Target="../media/image129.png"/><Relationship Id="rId129" Type="http://schemas.openxmlformats.org/officeDocument/2006/relationships/image" Target="../media/image134.svg"/><Relationship Id="rId54" Type="http://schemas.openxmlformats.org/officeDocument/2006/relationships/image" Target="../media/image59.png"/><Relationship Id="rId70" Type="http://schemas.openxmlformats.org/officeDocument/2006/relationships/image" Target="../media/image75.png"/><Relationship Id="rId75" Type="http://schemas.openxmlformats.org/officeDocument/2006/relationships/image" Target="../media/image80.svg"/><Relationship Id="rId91" Type="http://schemas.openxmlformats.org/officeDocument/2006/relationships/image" Target="../media/image96.svg"/><Relationship Id="rId96" Type="http://schemas.openxmlformats.org/officeDocument/2006/relationships/image" Target="../media/image101.png"/><Relationship Id="rId140" Type="http://schemas.openxmlformats.org/officeDocument/2006/relationships/image" Target="../media/image145.png"/><Relationship Id="rId145" Type="http://schemas.openxmlformats.org/officeDocument/2006/relationships/image" Target="../media/image150.svg"/><Relationship Id="rId161" Type="http://schemas.openxmlformats.org/officeDocument/2006/relationships/image" Target="../media/image166.svg"/><Relationship Id="rId166" Type="http://schemas.openxmlformats.org/officeDocument/2006/relationships/image" Target="../media/image171.png"/><Relationship Id="rId182" Type="http://schemas.openxmlformats.org/officeDocument/2006/relationships/image" Target="../media/image187.png"/><Relationship Id="rId187" Type="http://schemas.openxmlformats.org/officeDocument/2006/relationships/image" Target="../media/image192.svg"/><Relationship Id="rId217" Type="http://schemas.openxmlformats.org/officeDocument/2006/relationships/image" Target="../media/image22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212" Type="http://schemas.openxmlformats.org/officeDocument/2006/relationships/image" Target="../media/image217.png"/><Relationship Id="rId23" Type="http://schemas.openxmlformats.org/officeDocument/2006/relationships/image" Target="../media/image28.svg"/><Relationship Id="rId28" Type="http://schemas.openxmlformats.org/officeDocument/2006/relationships/image" Target="../media/image33.png"/><Relationship Id="rId49" Type="http://schemas.openxmlformats.org/officeDocument/2006/relationships/image" Target="../media/image54.svg"/><Relationship Id="rId114" Type="http://schemas.openxmlformats.org/officeDocument/2006/relationships/image" Target="../media/image119.png"/><Relationship Id="rId119" Type="http://schemas.openxmlformats.org/officeDocument/2006/relationships/image" Target="../media/image124.svg"/><Relationship Id="rId44" Type="http://schemas.openxmlformats.org/officeDocument/2006/relationships/image" Target="../media/image49.png"/><Relationship Id="rId60" Type="http://schemas.openxmlformats.org/officeDocument/2006/relationships/image" Target="../media/image65.png"/><Relationship Id="rId65" Type="http://schemas.openxmlformats.org/officeDocument/2006/relationships/image" Target="../media/image70.svg"/><Relationship Id="rId81" Type="http://schemas.openxmlformats.org/officeDocument/2006/relationships/image" Target="../media/image86.svg"/><Relationship Id="rId86" Type="http://schemas.openxmlformats.org/officeDocument/2006/relationships/image" Target="../media/image91.png"/><Relationship Id="rId130" Type="http://schemas.openxmlformats.org/officeDocument/2006/relationships/image" Target="../media/image135.png"/><Relationship Id="rId135" Type="http://schemas.openxmlformats.org/officeDocument/2006/relationships/image" Target="../media/image140.svg"/><Relationship Id="rId151" Type="http://schemas.openxmlformats.org/officeDocument/2006/relationships/image" Target="../media/image156.svg"/><Relationship Id="rId156" Type="http://schemas.openxmlformats.org/officeDocument/2006/relationships/image" Target="../media/image161.png"/><Relationship Id="rId177" Type="http://schemas.openxmlformats.org/officeDocument/2006/relationships/image" Target="../media/image182.svg"/><Relationship Id="rId198" Type="http://schemas.openxmlformats.org/officeDocument/2006/relationships/image" Target="../media/image203.png"/><Relationship Id="rId172" Type="http://schemas.openxmlformats.org/officeDocument/2006/relationships/image" Target="../media/image177.png"/><Relationship Id="rId193" Type="http://schemas.openxmlformats.org/officeDocument/2006/relationships/image" Target="../media/image198.svg"/><Relationship Id="rId202" Type="http://schemas.openxmlformats.org/officeDocument/2006/relationships/image" Target="../media/image207.png"/><Relationship Id="rId207" Type="http://schemas.openxmlformats.org/officeDocument/2006/relationships/image" Target="../media/image212.svg"/><Relationship Id="rId223" Type="http://schemas.openxmlformats.org/officeDocument/2006/relationships/image" Target="../media/image228.svg"/><Relationship Id="rId228" Type="http://schemas.openxmlformats.org/officeDocument/2006/relationships/image" Target="../media/image233.png"/><Relationship Id="rId13" Type="http://schemas.openxmlformats.org/officeDocument/2006/relationships/image" Target="../media/image18.svg"/><Relationship Id="rId18" Type="http://schemas.openxmlformats.org/officeDocument/2006/relationships/image" Target="../media/image23.png"/><Relationship Id="rId39" Type="http://schemas.openxmlformats.org/officeDocument/2006/relationships/image" Target="../media/image44.svg"/><Relationship Id="rId109" Type="http://schemas.openxmlformats.org/officeDocument/2006/relationships/image" Target="../media/image114.svg"/><Relationship Id="rId34" Type="http://schemas.openxmlformats.org/officeDocument/2006/relationships/image" Target="../media/image39.png"/><Relationship Id="rId50" Type="http://schemas.openxmlformats.org/officeDocument/2006/relationships/image" Target="../media/image55.png"/><Relationship Id="rId55" Type="http://schemas.openxmlformats.org/officeDocument/2006/relationships/image" Target="../media/image60.svg"/><Relationship Id="rId76" Type="http://schemas.openxmlformats.org/officeDocument/2006/relationships/image" Target="../media/image81.png"/><Relationship Id="rId97" Type="http://schemas.openxmlformats.org/officeDocument/2006/relationships/image" Target="../media/image102.svg"/><Relationship Id="rId104" Type="http://schemas.openxmlformats.org/officeDocument/2006/relationships/image" Target="../media/image109.png"/><Relationship Id="rId120" Type="http://schemas.openxmlformats.org/officeDocument/2006/relationships/image" Target="../media/image125.png"/><Relationship Id="rId125" Type="http://schemas.openxmlformats.org/officeDocument/2006/relationships/image" Target="../media/image130.svg"/><Relationship Id="rId141" Type="http://schemas.openxmlformats.org/officeDocument/2006/relationships/image" Target="../media/image146.svg"/><Relationship Id="rId146" Type="http://schemas.openxmlformats.org/officeDocument/2006/relationships/image" Target="../media/image151.png"/><Relationship Id="rId167" Type="http://schemas.openxmlformats.org/officeDocument/2006/relationships/image" Target="../media/image172.svg"/><Relationship Id="rId188" Type="http://schemas.openxmlformats.org/officeDocument/2006/relationships/image" Target="../media/image193.png"/><Relationship Id="rId7" Type="http://schemas.openxmlformats.org/officeDocument/2006/relationships/image" Target="../media/image12.svg"/><Relationship Id="rId71" Type="http://schemas.openxmlformats.org/officeDocument/2006/relationships/image" Target="../media/image76.svg"/><Relationship Id="rId92" Type="http://schemas.openxmlformats.org/officeDocument/2006/relationships/image" Target="../media/image97.png"/><Relationship Id="rId162" Type="http://schemas.openxmlformats.org/officeDocument/2006/relationships/image" Target="../media/image167.png"/><Relationship Id="rId183" Type="http://schemas.openxmlformats.org/officeDocument/2006/relationships/image" Target="../media/image188.svg"/><Relationship Id="rId213" Type="http://schemas.openxmlformats.org/officeDocument/2006/relationships/image" Target="../media/image218.svg"/><Relationship Id="rId218" Type="http://schemas.openxmlformats.org/officeDocument/2006/relationships/image" Target="../media/image223.png"/><Relationship Id="rId2" Type="http://schemas.openxmlformats.org/officeDocument/2006/relationships/image" Target="../media/image7.png"/><Relationship Id="rId29" Type="http://schemas.openxmlformats.org/officeDocument/2006/relationships/image" Target="../media/image34.svg"/><Relationship Id="rId24" Type="http://schemas.openxmlformats.org/officeDocument/2006/relationships/image" Target="../media/image29.png"/><Relationship Id="rId40" Type="http://schemas.openxmlformats.org/officeDocument/2006/relationships/image" Target="../media/image45.png"/><Relationship Id="rId45" Type="http://schemas.openxmlformats.org/officeDocument/2006/relationships/image" Target="../media/image50.svg"/><Relationship Id="rId66" Type="http://schemas.openxmlformats.org/officeDocument/2006/relationships/image" Target="../media/image71.png"/><Relationship Id="rId87" Type="http://schemas.openxmlformats.org/officeDocument/2006/relationships/image" Target="../media/image92.svg"/><Relationship Id="rId110" Type="http://schemas.openxmlformats.org/officeDocument/2006/relationships/image" Target="../media/image115.png"/><Relationship Id="rId115" Type="http://schemas.openxmlformats.org/officeDocument/2006/relationships/image" Target="../media/image120.svg"/><Relationship Id="rId131" Type="http://schemas.openxmlformats.org/officeDocument/2006/relationships/image" Target="../media/image136.svg"/><Relationship Id="rId136" Type="http://schemas.openxmlformats.org/officeDocument/2006/relationships/image" Target="../media/image141.png"/><Relationship Id="rId157" Type="http://schemas.openxmlformats.org/officeDocument/2006/relationships/image" Target="../media/image162.svg"/><Relationship Id="rId178" Type="http://schemas.openxmlformats.org/officeDocument/2006/relationships/image" Target="../media/image183.png"/><Relationship Id="rId61" Type="http://schemas.openxmlformats.org/officeDocument/2006/relationships/image" Target="../media/image66.svg"/><Relationship Id="rId82" Type="http://schemas.openxmlformats.org/officeDocument/2006/relationships/image" Target="../media/image87.png"/><Relationship Id="rId152" Type="http://schemas.openxmlformats.org/officeDocument/2006/relationships/image" Target="../media/image157.png"/><Relationship Id="rId173" Type="http://schemas.openxmlformats.org/officeDocument/2006/relationships/image" Target="../media/image178.svg"/><Relationship Id="rId194" Type="http://schemas.openxmlformats.org/officeDocument/2006/relationships/image" Target="../media/image199.png"/><Relationship Id="rId199" Type="http://schemas.openxmlformats.org/officeDocument/2006/relationships/image" Target="../media/image204.svg"/><Relationship Id="rId203" Type="http://schemas.openxmlformats.org/officeDocument/2006/relationships/image" Target="../media/image208.svg"/><Relationship Id="rId208" Type="http://schemas.openxmlformats.org/officeDocument/2006/relationships/image" Target="../media/image213.png"/><Relationship Id="rId229" Type="http://schemas.openxmlformats.org/officeDocument/2006/relationships/image" Target="../media/image234.svg"/><Relationship Id="rId19" Type="http://schemas.openxmlformats.org/officeDocument/2006/relationships/image" Target="../media/image24.svg"/><Relationship Id="rId224" Type="http://schemas.openxmlformats.org/officeDocument/2006/relationships/image" Target="../media/image229.png"/><Relationship Id="rId14" Type="http://schemas.openxmlformats.org/officeDocument/2006/relationships/image" Target="../media/image19.png"/><Relationship Id="rId30" Type="http://schemas.openxmlformats.org/officeDocument/2006/relationships/image" Target="../media/image35.png"/><Relationship Id="rId35" Type="http://schemas.openxmlformats.org/officeDocument/2006/relationships/image" Target="../media/image40.svg"/><Relationship Id="rId56" Type="http://schemas.openxmlformats.org/officeDocument/2006/relationships/image" Target="../media/image61.png"/><Relationship Id="rId77" Type="http://schemas.openxmlformats.org/officeDocument/2006/relationships/image" Target="../media/image82.svg"/><Relationship Id="rId100" Type="http://schemas.openxmlformats.org/officeDocument/2006/relationships/image" Target="../media/image105.png"/><Relationship Id="rId105" Type="http://schemas.openxmlformats.org/officeDocument/2006/relationships/image" Target="../media/image110.svg"/><Relationship Id="rId126" Type="http://schemas.openxmlformats.org/officeDocument/2006/relationships/image" Target="../media/image131.png"/><Relationship Id="rId147" Type="http://schemas.openxmlformats.org/officeDocument/2006/relationships/image" Target="../media/image152.svg"/><Relationship Id="rId168" Type="http://schemas.openxmlformats.org/officeDocument/2006/relationships/image" Target="../media/image173.png"/><Relationship Id="rId8" Type="http://schemas.openxmlformats.org/officeDocument/2006/relationships/image" Target="../media/image13.png"/><Relationship Id="rId51" Type="http://schemas.openxmlformats.org/officeDocument/2006/relationships/image" Target="../media/image56.svg"/><Relationship Id="rId72" Type="http://schemas.openxmlformats.org/officeDocument/2006/relationships/image" Target="../media/image77.png"/><Relationship Id="rId93" Type="http://schemas.openxmlformats.org/officeDocument/2006/relationships/image" Target="../media/image98.svg"/><Relationship Id="rId98" Type="http://schemas.openxmlformats.org/officeDocument/2006/relationships/image" Target="../media/image103.png"/><Relationship Id="rId121" Type="http://schemas.openxmlformats.org/officeDocument/2006/relationships/image" Target="../media/image126.svg"/><Relationship Id="rId142" Type="http://schemas.openxmlformats.org/officeDocument/2006/relationships/image" Target="../media/image147.png"/><Relationship Id="rId163" Type="http://schemas.openxmlformats.org/officeDocument/2006/relationships/image" Target="../media/image168.svg"/><Relationship Id="rId184" Type="http://schemas.openxmlformats.org/officeDocument/2006/relationships/image" Target="../media/image189.png"/><Relationship Id="rId189" Type="http://schemas.openxmlformats.org/officeDocument/2006/relationships/image" Target="../media/image194.svg"/><Relationship Id="rId219" Type="http://schemas.openxmlformats.org/officeDocument/2006/relationships/image" Target="../media/image224.svg"/><Relationship Id="rId3" Type="http://schemas.openxmlformats.org/officeDocument/2006/relationships/image" Target="../media/image8.svg"/><Relationship Id="rId214" Type="http://schemas.openxmlformats.org/officeDocument/2006/relationships/image" Target="../media/image219.png"/><Relationship Id="rId230" Type="http://schemas.openxmlformats.org/officeDocument/2006/relationships/image" Target="../media/image235.png"/><Relationship Id="rId25" Type="http://schemas.openxmlformats.org/officeDocument/2006/relationships/image" Target="../media/image30.svg"/><Relationship Id="rId46" Type="http://schemas.openxmlformats.org/officeDocument/2006/relationships/image" Target="../media/image51.png"/><Relationship Id="rId67" Type="http://schemas.openxmlformats.org/officeDocument/2006/relationships/image" Target="../media/image72.svg"/><Relationship Id="rId116" Type="http://schemas.openxmlformats.org/officeDocument/2006/relationships/image" Target="../media/image121.png"/><Relationship Id="rId137" Type="http://schemas.openxmlformats.org/officeDocument/2006/relationships/image" Target="../media/image142.svg"/><Relationship Id="rId158" Type="http://schemas.openxmlformats.org/officeDocument/2006/relationships/image" Target="../media/image163.png"/><Relationship Id="rId20" Type="http://schemas.openxmlformats.org/officeDocument/2006/relationships/image" Target="../media/image25.png"/><Relationship Id="rId41" Type="http://schemas.openxmlformats.org/officeDocument/2006/relationships/image" Target="../media/image46.svg"/><Relationship Id="rId62" Type="http://schemas.openxmlformats.org/officeDocument/2006/relationships/image" Target="../media/image67.png"/><Relationship Id="rId83" Type="http://schemas.openxmlformats.org/officeDocument/2006/relationships/image" Target="../media/image88.svg"/><Relationship Id="rId88" Type="http://schemas.openxmlformats.org/officeDocument/2006/relationships/image" Target="../media/image93.png"/><Relationship Id="rId111" Type="http://schemas.openxmlformats.org/officeDocument/2006/relationships/image" Target="../media/image116.svg"/><Relationship Id="rId132" Type="http://schemas.openxmlformats.org/officeDocument/2006/relationships/image" Target="../media/image137.png"/><Relationship Id="rId153" Type="http://schemas.openxmlformats.org/officeDocument/2006/relationships/image" Target="../media/image158.svg"/><Relationship Id="rId174" Type="http://schemas.openxmlformats.org/officeDocument/2006/relationships/image" Target="../media/image179.png"/><Relationship Id="rId179" Type="http://schemas.openxmlformats.org/officeDocument/2006/relationships/image" Target="../media/image184.svg"/><Relationship Id="rId195" Type="http://schemas.openxmlformats.org/officeDocument/2006/relationships/image" Target="../media/image200.svg"/><Relationship Id="rId209" Type="http://schemas.openxmlformats.org/officeDocument/2006/relationships/image" Target="../media/image214.svg"/><Relationship Id="rId190" Type="http://schemas.openxmlformats.org/officeDocument/2006/relationships/image" Target="../media/image195.png"/><Relationship Id="rId204" Type="http://schemas.openxmlformats.org/officeDocument/2006/relationships/image" Target="../media/image209.png"/><Relationship Id="rId220" Type="http://schemas.openxmlformats.org/officeDocument/2006/relationships/image" Target="../media/image225.png"/><Relationship Id="rId225" Type="http://schemas.openxmlformats.org/officeDocument/2006/relationships/image" Target="../media/image230.svg"/><Relationship Id="rId15" Type="http://schemas.openxmlformats.org/officeDocument/2006/relationships/image" Target="../media/image20.svg"/><Relationship Id="rId36" Type="http://schemas.openxmlformats.org/officeDocument/2006/relationships/image" Target="../media/image41.png"/><Relationship Id="rId57" Type="http://schemas.openxmlformats.org/officeDocument/2006/relationships/image" Target="../media/image62.svg"/><Relationship Id="rId106" Type="http://schemas.openxmlformats.org/officeDocument/2006/relationships/image" Target="../media/image111.png"/><Relationship Id="rId127" Type="http://schemas.openxmlformats.org/officeDocument/2006/relationships/image" Target="../media/image132.svg"/><Relationship Id="rId10" Type="http://schemas.openxmlformats.org/officeDocument/2006/relationships/image" Target="../media/image15.png"/><Relationship Id="rId31" Type="http://schemas.openxmlformats.org/officeDocument/2006/relationships/image" Target="../media/image36.svg"/><Relationship Id="rId52" Type="http://schemas.openxmlformats.org/officeDocument/2006/relationships/image" Target="../media/image57.png"/><Relationship Id="rId73" Type="http://schemas.openxmlformats.org/officeDocument/2006/relationships/image" Target="../media/image78.svg"/><Relationship Id="rId78" Type="http://schemas.openxmlformats.org/officeDocument/2006/relationships/image" Target="../media/image83.png"/><Relationship Id="rId94" Type="http://schemas.openxmlformats.org/officeDocument/2006/relationships/image" Target="../media/image99.png"/><Relationship Id="rId99" Type="http://schemas.openxmlformats.org/officeDocument/2006/relationships/image" Target="../media/image104.svg"/><Relationship Id="rId101" Type="http://schemas.openxmlformats.org/officeDocument/2006/relationships/image" Target="../media/image106.svg"/><Relationship Id="rId122" Type="http://schemas.openxmlformats.org/officeDocument/2006/relationships/image" Target="../media/image127.png"/><Relationship Id="rId143" Type="http://schemas.openxmlformats.org/officeDocument/2006/relationships/image" Target="../media/image148.svg"/><Relationship Id="rId148" Type="http://schemas.openxmlformats.org/officeDocument/2006/relationships/image" Target="../media/image153.png"/><Relationship Id="rId164" Type="http://schemas.openxmlformats.org/officeDocument/2006/relationships/image" Target="../media/image169.png"/><Relationship Id="rId169" Type="http://schemas.openxmlformats.org/officeDocument/2006/relationships/image" Target="../media/image174.svg"/><Relationship Id="rId185" Type="http://schemas.openxmlformats.org/officeDocument/2006/relationships/image" Target="../media/image19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80" Type="http://schemas.openxmlformats.org/officeDocument/2006/relationships/image" Target="../media/image185.png"/><Relationship Id="rId210" Type="http://schemas.openxmlformats.org/officeDocument/2006/relationships/image" Target="../media/image215.png"/><Relationship Id="rId215" Type="http://schemas.openxmlformats.org/officeDocument/2006/relationships/image" Target="../media/image220.svg"/><Relationship Id="rId26" Type="http://schemas.openxmlformats.org/officeDocument/2006/relationships/image" Target="../media/image31.png"/><Relationship Id="rId231" Type="http://schemas.openxmlformats.org/officeDocument/2006/relationships/image" Target="../media/image236.svg"/><Relationship Id="rId47" Type="http://schemas.openxmlformats.org/officeDocument/2006/relationships/image" Target="../media/image52.svg"/><Relationship Id="rId68" Type="http://schemas.openxmlformats.org/officeDocument/2006/relationships/image" Target="../media/image73.png"/><Relationship Id="rId89" Type="http://schemas.openxmlformats.org/officeDocument/2006/relationships/image" Target="../media/image94.svg"/><Relationship Id="rId112" Type="http://schemas.openxmlformats.org/officeDocument/2006/relationships/image" Target="../media/image117.png"/><Relationship Id="rId133" Type="http://schemas.openxmlformats.org/officeDocument/2006/relationships/image" Target="../media/image138.svg"/><Relationship Id="rId154" Type="http://schemas.openxmlformats.org/officeDocument/2006/relationships/image" Target="../media/image159.png"/><Relationship Id="rId175" Type="http://schemas.openxmlformats.org/officeDocument/2006/relationships/image" Target="../media/image180.svg"/><Relationship Id="rId196" Type="http://schemas.openxmlformats.org/officeDocument/2006/relationships/image" Target="../media/image201.png"/><Relationship Id="rId200" Type="http://schemas.openxmlformats.org/officeDocument/2006/relationships/image" Target="../media/image205.png"/><Relationship Id="rId16" Type="http://schemas.openxmlformats.org/officeDocument/2006/relationships/image" Target="../media/image21.png"/><Relationship Id="rId221" Type="http://schemas.openxmlformats.org/officeDocument/2006/relationships/image" Target="../media/image226.svg"/><Relationship Id="rId37" Type="http://schemas.openxmlformats.org/officeDocument/2006/relationships/image" Target="../media/image42.svg"/><Relationship Id="rId58" Type="http://schemas.openxmlformats.org/officeDocument/2006/relationships/image" Target="../media/image63.png"/><Relationship Id="rId79" Type="http://schemas.openxmlformats.org/officeDocument/2006/relationships/image" Target="../media/image84.svg"/><Relationship Id="rId102" Type="http://schemas.openxmlformats.org/officeDocument/2006/relationships/image" Target="../media/image107.png"/><Relationship Id="rId123" Type="http://schemas.openxmlformats.org/officeDocument/2006/relationships/image" Target="../media/image128.svg"/><Relationship Id="rId144" Type="http://schemas.openxmlformats.org/officeDocument/2006/relationships/image" Target="../media/image149.png"/><Relationship Id="rId90" Type="http://schemas.openxmlformats.org/officeDocument/2006/relationships/image" Target="../media/image95.png"/><Relationship Id="rId165" Type="http://schemas.openxmlformats.org/officeDocument/2006/relationships/image" Target="../media/image170.svg"/><Relationship Id="rId186" Type="http://schemas.openxmlformats.org/officeDocument/2006/relationships/image" Target="../media/image191.png"/><Relationship Id="rId211" Type="http://schemas.openxmlformats.org/officeDocument/2006/relationships/image" Target="../media/image2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sv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sv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Freeform: Shape 358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237" y="0"/>
            <a:ext cx="4210162" cy="3957065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1" name="Freeform: Shape 360">
            <a:extLst>
              <a:ext uri="{FF2B5EF4-FFF2-40B4-BE49-F238E27FC236}">
                <a16:creationId xmlns:a16="http://schemas.microsoft.com/office/drawing/2014/main" id="{5E6FAE32-AB12-4E77-A677-F6BD5D71A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237" y="1"/>
            <a:ext cx="4097175" cy="3853446"/>
          </a:xfrm>
          <a:custGeom>
            <a:avLst/>
            <a:gdLst>
              <a:gd name="connsiteX0" fmla="*/ 0 w 5017099"/>
              <a:gd name="connsiteY0" fmla="*/ 0 h 4718647"/>
              <a:gd name="connsiteX1" fmla="*/ 4599738 w 5017099"/>
              <a:gd name="connsiteY1" fmla="*/ 0 h 4718647"/>
              <a:gd name="connsiteX2" fmla="*/ 4636346 w 5017099"/>
              <a:gd name="connsiteY2" fmla="*/ 60259 h 4718647"/>
              <a:gd name="connsiteX3" fmla="*/ 5017099 w 5017099"/>
              <a:gd name="connsiteY3" fmla="*/ 1563967 h 4718647"/>
              <a:gd name="connsiteX4" fmla="*/ 1862419 w 5017099"/>
              <a:gd name="connsiteY4" fmla="*/ 4718647 h 4718647"/>
              <a:gd name="connsiteX5" fmla="*/ 98607 w 5017099"/>
              <a:gd name="connsiteY5" fmla="*/ 4179877 h 4718647"/>
              <a:gd name="connsiteX6" fmla="*/ 0 w 5017099"/>
              <a:gd name="connsiteY6" fmla="*/ 4106140 h 4718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63" name="Freeform: Shape 362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6725" y="2900935"/>
            <a:ext cx="4517274" cy="3957065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5" name="Freeform: Shape 364">
            <a:extLst>
              <a:ext uri="{FF2B5EF4-FFF2-40B4-BE49-F238E27FC236}">
                <a16:creationId xmlns:a16="http://schemas.microsoft.com/office/drawing/2014/main" id="{CB6FFAAC-8A48-4FBF-BAFE-BAD367694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7817" y="3002025"/>
            <a:ext cx="4416183" cy="3855974"/>
          </a:xfrm>
          <a:custGeom>
            <a:avLst/>
            <a:gdLst>
              <a:gd name="connsiteX0" fmla="*/ 3465576 w 5908273"/>
              <a:gd name="connsiteY0" fmla="*/ 0 h 5158786"/>
              <a:gd name="connsiteX1" fmla="*/ 5670004 w 5908273"/>
              <a:gd name="connsiteY1" fmla="*/ 791369 h 5158786"/>
              <a:gd name="connsiteX2" fmla="*/ 5908273 w 5908273"/>
              <a:gd name="connsiteY2" fmla="*/ 1007923 h 5158786"/>
              <a:gd name="connsiteX3" fmla="*/ 5908273 w 5908273"/>
              <a:gd name="connsiteY3" fmla="*/ 5158786 h 5158786"/>
              <a:gd name="connsiteX4" fmla="*/ 443374 w 5908273"/>
              <a:gd name="connsiteY4" fmla="*/ 5158786 h 5158786"/>
              <a:gd name="connsiteX5" fmla="*/ 418277 w 5908273"/>
              <a:gd name="connsiteY5" fmla="*/ 5117476 h 5158786"/>
              <a:gd name="connsiteX6" fmla="*/ 0 w 5908273"/>
              <a:gd name="connsiteY6" fmla="*/ 3465576 h 5158786"/>
              <a:gd name="connsiteX7" fmla="*/ 3465576 w 5908273"/>
              <a:gd name="connsiteY7" fmla="*/ 0 h 51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11586" y="2247666"/>
            <a:ext cx="3429000" cy="3429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9" name="Freeform: Shape 368">
            <a:extLst>
              <a:ext uri="{FF2B5EF4-FFF2-40B4-BE49-F238E27FC236}">
                <a16:creationId xmlns:a16="http://schemas.microsoft.com/office/drawing/2014/main" id="{440EF577-B6F8-4C57-B956-AB860B388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14456" y="2350536"/>
            <a:ext cx="3223260" cy="3223260"/>
          </a:xfrm>
          <a:custGeom>
            <a:avLst/>
            <a:gdLst>
              <a:gd name="connsiteX0" fmla="*/ 2148840 w 4297680"/>
              <a:gd name="connsiteY0" fmla="*/ 0 h 4297680"/>
              <a:gd name="connsiteX1" fmla="*/ 4297680 w 4297680"/>
              <a:gd name="connsiteY1" fmla="*/ 2148840 h 4297680"/>
              <a:gd name="connsiteX2" fmla="*/ 2148840 w 4297680"/>
              <a:gd name="connsiteY2" fmla="*/ 4297680 h 4297680"/>
              <a:gd name="connsiteX3" fmla="*/ 0 w 4297680"/>
              <a:gd name="connsiteY3" fmla="*/ 2148840 h 4297680"/>
              <a:gd name="connsiteX4" fmla="*/ 2148840 w 4297680"/>
              <a:gd name="connsiteY4" fmla="*/ 0 h 429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330" name="Google Shape;330;p1"/>
          <p:cNvPicPr preferRelativeResize="0"/>
          <p:nvPr/>
        </p:nvPicPr>
        <p:blipFill rotWithShape="1">
          <a:blip r:embed="rId3"/>
          <a:stretch/>
        </p:blipFill>
        <p:spPr>
          <a:xfrm>
            <a:off x="1462823" y="6173298"/>
            <a:ext cx="2465866" cy="660426"/>
          </a:xfrm>
          <a:prstGeom prst="rect">
            <a:avLst/>
          </a:prstGeom>
          <a:noFill/>
        </p:spPr>
      </p:pic>
      <p:pic>
        <p:nvPicPr>
          <p:cNvPr id="332" name="Google Shape;332;p1">
            <a:hlinkClick r:id="rId4"/>
          </p:cNvPr>
          <p:cNvPicPr preferRelativeResize="0"/>
          <p:nvPr/>
        </p:nvPicPr>
        <p:blipFill rotWithShape="1">
          <a:blip r:embed="rId5"/>
          <a:srcRect t="916"/>
          <a:stretch/>
        </p:blipFill>
        <p:spPr>
          <a:xfrm>
            <a:off x="594230" y="5270397"/>
            <a:ext cx="2174039" cy="709669"/>
          </a:xfrm>
          <a:prstGeom prst="rect">
            <a:avLst/>
          </a:prstGeom>
          <a:noFill/>
        </p:spPr>
      </p:pic>
      <p:pic>
        <p:nvPicPr>
          <p:cNvPr id="331" name="Google Shape;331;p1">
            <a:hlinkClick r:id="rId6"/>
          </p:cNvPr>
          <p:cNvPicPr preferRelativeResize="0"/>
          <p:nvPr/>
        </p:nvPicPr>
        <p:blipFill rotWithShape="1">
          <a:blip r:embed="rId7"/>
          <a:stretch/>
        </p:blipFill>
        <p:spPr>
          <a:xfrm>
            <a:off x="200379" y="3971041"/>
            <a:ext cx="2068919" cy="951051"/>
          </a:xfrm>
          <a:prstGeom prst="rect">
            <a:avLst/>
          </a:prstGeom>
          <a:noFill/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CDFC1EB-D331-220E-FEAD-22DAA50F3E95}"/>
              </a:ext>
            </a:extLst>
          </p:cNvPr>
          <p:cNvSpPr txBox="1"/>
          <p:nvPr/>
        </p:nvSpPr>
        <p:spPr>
          <a:xfrm rot="19766065">
            <a:off x="3153747" y="3607844"/>
            <a:ext cx="115929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e-IL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ef MultiGndr" panose="00000500000000000000" pitchFamily="2" charset="-79"/>
              <a:cs typeface="Alef MultiGndr" panose="00000500000000000000" pitchFamily="2" charset="-79"/>
            </a:endParaRPr>
          </a:p>
          <a:p>
            <a:pPr algn="ctr"/>
            <a:endParaRPr lang="he-IL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lef MultiGndr" panose="00000500000000000000" pitchFamily="2" charset="-79"/>
              <a:cs typeface="Alef MultiGndr" panose="00000500000000000000" pitchFamily="2" charset="-79"/>
            </a:endParaRPr>
          </a:p>
          <a:p>
            <a:pPr algn="ctr" rtl="1"/>
            <a:r>
              <a:rPr lang="he-IL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ביה"ס </a:t>
            </a:r>
          </a:p>
          <a:p>
            <a:pPr algn="ctr" rtl="1"/>
            <a:r>
              <a:rPr lang="he-IL" sz="2800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חב"ד</a:t>
            </a:r>
            <a:endParaRPr lang="he-IL" sz="180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ef MultiGndr" panose="00000500000000000000" pitchFamily="2" charset="-79"/>
              <a:ea typeface="Calibri" panose="020F0502020204030204" pitchFamily="34" charset="0"/>
              <a:cs typeface="Alef MultiGndr" panose="00000500000000000000" pitchFamily="2" charset="-79"/>
            </a:endParaRPr>
          </a:p>
        </p:txBody>
      </p:sp>
      <p:pic>
        <p:nvPicPr>
          <p:cNvPr id="7" name="Picture 4">
            <a:hlinkClick r:id="rId8"/>
            <a:extLst>
              <a:ext uri="{FF2B5EF4-FFF2-40B4-BE49-F238E27FC236}">
                <a16:creationId xmlns:a16="http://schemas.microsoft.com/office/drawing/2014/main" id="{7772918B-C59B-1370-6FCA-BFA762DDC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7824">
            <a:off x="2783583" y="3308466"/>
            <a:ext cx="2297749" cy="9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F4B7DD7-3D07-6BD0-B8FC-965525249B10}"/>
              </a:ext>
            </a:extLst>
          </p:cNvPr>
          <p:cNvSpPr txBox="1"/>
          <p:nvPr/>
        </p:nvSpPr>
        <p:spPr>
          <a:xfrm>
            <a:off x="4490362" y="0"/>
            <a:ext cx="445506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he-I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ef MultiGndr" panose="00000500000000000000" pitchFamily="2" charset="-79"/>
              <a:cs typeface="Alef MultiGndr" panose="00000500000000000000" pitchFamily="2" charset="-79"/>
            </a:endParaRPr>
          </a:p>
          <a:p>
            <a:pPr algn="ctr"/>
            <a:endParaRPr lang="he-IL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ef MultiGndr" panose="00000500000000000000" pitchFamily="2" charset="-79"/>
              <a:cs typeface="Alef MultiGndr" panose="00000500000000000000" pitchFamily="2" charset="-79"/>
            </a:endParaRPr>
          </a:p>
          <a:p>
            <a:pPr algn="ctr" rtl="1"/>
            <a:r>
              <a:rPr lang="he-I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f MultiGndr" panose="00000500000000000000" pitchFamily="2" charset="-79"/>
                <a:cs typeface="Alef MultiGndr" panose="00000500000000000000" pitchFamily="2" charset="-79"/>
              </a:rPr>
              <a:t>מפגש מס' 5</a:t>
            </a:r>
          </a:p>
          <a:p>
            <a:pPr algn="ctr" rtl="1"/>
            <a:r>
              <a:rPr lang="he-I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f MultiGndr" panose="00000500000000000000" pitchFamily="2" charset="-79"/>
                <a:cs typeface="Alef MultiGndr" panose="00000500000000000000" pitchFamily="2" charset="-79"/>
              </a:rPr>
              <a:t>כלים ויעדים </a:t>
            </a:r>
            <a:r>
              <a:rPr lang="he-IL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f MultiGndr" panose="00000500000000000000" pitchFamily="2" charset="-79"/>
                <a:cs typeface="Alef MultiGndr" panose="00000500000000000000" pitchFamily="2" charset="-79"/>
              </a:rPr>
              <a:t>למחכנת</a:t>
            </a:r>
            <a:r>
              <a:rPr lang="he-IL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lef MultiGndr" panose="00000500000000000000" pitchFamily="2" charset="-79"/>
                <a:cs typeface="Alef MultiGndr" panose="00000500000000000000" pitchFamily="2" charset="-79"/>
              </a:rPr>
              <a:t> הכתה</a:t>
            </a:r>
            <a:endParaRPr lang="he-IL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lef MultiGndr" panose="00000500000000000000" pitchFamily="2" charset="-79"/>
              <a:ea typeface="Calibri" panose="020F0502020204030204" pitchFamily="34" charset="0"/>
              <a:cs typeface="Alef MultiGndr" panose="00000500000000000000" pitchFamily="2" charset="-79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B1B1FC10-4940-3368-B77B-FA703EFEBE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2883" y="2964917"/>
            <a:ext cx="5387939" cy="52177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DC729C05-EDDE-CDD2-E6FE-7706D058C9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8128752D-B47E-7D67-2136-6440987EC1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02290" y="-1319778"/>
            <a:ext cx="5304216" cy="52455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5743FAE-6FAA-3D72-8EEF-361942F081C3}"/>
              </a:ext>
            </a:extLst>
          </p:cNvPr>
          <p:cNvSpPr txBox="1"/>
          <p:nvPr/>
        </p:nvSpPr>
        <p:spPr>
          <a:xfrm>
            <a:off x="-35562" y="254122"/>
            <a:ext cx="9281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איזה כלי מהכלים המופיעים כאן היית בוחרת לעצמך לשבוע הקרוב בביה"ס?</a:t>
            </a:r>
          </a:p>
          <a:p>
            <a:pPr algn="ctr"/>
            <a:r>
              <a:rPr lang="he-IL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ולמה? מה תרצי להשיג באמצעותו?</a:t>
            </a:r>
            <a:endParaRPr lang="LID4096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ef MultiGndr" panose="00000500000000000000" pitchFamily="2" charset="-79"/>
              <a:cs typeface="Alef MultiGndr" panose="00000500000000000000" pitchFamily="2" charset="-79"/>
            </a:endParaRPr>
          </a:p>
        </p:txBody>
      </p:sp>
      <p:grpSp>
        <p:nvGrpSpPr>
          <p:cNvPr id="108" name="קבוצה 107">
            <a:extLst>
              <a:ext uri="{FF2B5EF4-FFF2-40B4-BE49-F238E27FC236}">
                <a16:creationId xmlns:a16="http://schemas.microsoft.com/office/drawing/2014/main" id="{B4A10B7C-E2B0-4E37-66C2-672731DE0B07}"/>
              </a:ext>
            </a:extLst>
          </p:cNvPr>
          <p:cNvGrpSpPr/>
          <p:nvPr/>
        </p:nvGrpSpPr>
        <p:grpSpPr>
          <a:xfrm>
            <a:off x="-33450" y="1170369"/>
            <a:ext cx="9308188" cy="5801906"/>
            <a:chOff x="-33450" y="1170369"/>
            <a:chExt cx="9308188" cy="5801906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0E227B0A-74A3-C937-AF3A-0A1567F35561}"/>
                </a:ext>
              </a:extLst>
            </p:cNvPr>
            <p:cNvGrpSpPr/>
            <p:nvPr/>
          </p:nvGrpSpPr>
          <p:grpSpPr>
            <a:xfrm>
              <a:off x="-33450" y="1170369"/>
              <a:ext cx="9308188" cy="5229257"/>
              <a:chOff x="-33450" y="894797"/>
              <a:chExt cx="9308188" cy="5229257"/>
            </a:xfrm>
          </p:grpSpPr>
          <p:pic>
            <p:nvPicPr>
              <p:cNvPr id="3" name="גרפיקה 2" descr="סרגל משולש קו מיתאר">
                <a:extLst>
                  <a:ext uri="{FF2B5EF4-FFF2-40B4-BE49-F238E27FC236}">
                    <a16:creationId xmlns:a16="http://schemas.microsoft.com/office/drawing/2014/main" id="{0D47EC1F-AF0C-0A1A-7572-5D7BA0C0C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133700" y="3836749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6" name="גרפיקה 5" descr="רולר צבע קו מיתאר">
                <a:extLst>
                  <a:ext uri="{FF2B5EF4-FFF2-40B4-BE49-F238E27FC236}">
                    <a16:creationId xmlns:a16="http://schemas.microsoft.com/office/drawing/2014/main" id="{945F0D23-0DDA-56D9-600C-00996A00D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288136" y="2990369"/>
                <a:ext cx="806137" cy="806137"/>
              </a:xfrm>
              <a:prstGeom prst="rect">
                <a:avLst/>
              </a:prstGeom>
            </p:spPr>
          </p:pic>
          <p:pic>
            <p:nvPicPr>
              <p:cNvPr id="11" name="גרפיקה 10" descr="מסור קו מיתאר">
                <a:extLst>
                  <a:ext uri="{FF2B5EF4-FFF2-40B4-BE49-F238E27FC236}">
                    <a16:creationId xmlns:a16="http://schemas.microsoft.com/office/drawing/2014/main" id="{3EA87464-8793-48FE-4A2C-4ECF6019B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062762" y="2128138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19" name="גרפיקה 18" descr="עבודה קו מיתאר">
                <a:extLst>
                  <a:ext uri="{FF2B5EF4-FFF2-40B4-BE49-F238E27FC236}">
                    <a16:creationId xmlns:a16="http://schemas.microsoft.com/office/drawing/2014/main" id="{0E92A01A-9108-093A-4CA3-86D9826A7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195589" y="1187506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31" name="גרפיקה 30" descr="שרטוט קו מיתאר">
                <a:extLst>
                  <a:ext uri="{FF2B5EF4-FFF2-40B4-BE49-F238E27FC236}">
                    <a16:creationId xmlns:a16="http://schemas.microsoft.com/office/drawing/2014/main" id="{BB5190E1-05CE-ECCC-2AF0-145D99E91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3184328" y="1941060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33" name="גרפיקה 32" descr="כלים קו מיתאר">
                <a:extLst>
                  <a:ext uri="{FF2B5EF4-FFF2-40B4-BE49-F238E27FC236}">
                    <a16:creationId xmlns:a16="http://schemas.microsoft.com/office/drawing/2014/main" id="{AAD68395-0291-7AA7-3D55-1F314C5D4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199528" y="3439414"/>
                <a:ext cx="599069" cy="599069"/>
              </a:xfrm>
              <a:prstGeom prst="rect">
                <a:avLst/>
              </a:prstGeom>
            </p:spPr>
          </p:pic>
          <p:pic>
            <p:nvPicPr>
              <p:cNvPr id="35" name="גרפיקה 34" descr="פטיש קו מיתאר">
                <a:extLst>
                  <a:ext uri="{FF2B5EF4-FFF2-40B4-BE49-F238E27FC236}">
                    <a16:creationId xmlns:a16="http://schemas.microsoft.com/office/drawing/2014/main" id="{D94FB290-46E5-3FE7-B107-ABAD6E3C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3260146" y="4208041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37" name="גרפיקה 36" descr="פנס קו מיתאר">
                <a:extLst>
                  <a:ext uri="{FF2B5EF4-FFF2-40B4-BE49-F238E27FC236}">
                    <a16:creationId xmlns:a16="http://schemas.microsoft.com/office/drawing/2014/main" id="{020ECC6E-D6E2-CF09-3767-C19677F0C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3405413" y="5212390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39" name="גרפיקה 38" descr="כלים דנטליים עם מילוי מלא">
                <a:extLst>
                  <a:ext uri="{FF2B5EF4-FFF2-40B4-BE49-F238E27FC236}">
                    <a16:creationId xmlns:a16="http://schemas.microsoft.com/office/drawing/2014/main" id="{43E6F760-59C3-8DC1-D5D7-06D88AB57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4183209" y="5226655"/>
                <a:ext cx="702392" cy="702392"/>
              </a:xfrm>
              <a:prstGeom prst="rect">
                <a:avLst/>
              </a:prstGeom>
            </p:spPr>
          </p:pic>
          <p:pic>
            <p:nvPicPr>
              <p:cNvPr id="41" name="גרפיקה 40" descr="מסמרים קו מיתאר">
                <a:extLst>
                  <a:ext uri="{FF2B5EF4-FFF2-40B4-BE49-F238E27FC236}">
                    <a16:creationId xmlns:a16="http://schemas.microsoft.com/office/drawing/2014/main" id="{6D313C5D-E0C1-ED07-D15B-61CACEBD4A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4077768" y="4032562"/>
                <a:ext cx="711049" cy="711049"/>
              </a:xfrm>
              <a:prstGeom prst="rect">
                <a:avLst/>
              </a:prstGeom>
            </p:spPr>
          </p:pic>
          <p:pic>
            <p:nvPicPr>
              <p:cNvPr id="43" name="גרפיקה 42" descr="קונוס תנועה קו מיתאר">
                <a:extLst>
                  <a:ext uri="{FF2B5EF4-FFF2-40B4-BE49-F238E27FC236}">
                    <a16:creationId xmlns:a16="http://schemas.microsoft.com/office/drawing/2014/main" id="{773FC385-9388-685E-F7E9-B2D5CAF2EF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4168794" y="3283444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47" name="גרפיקה 46" descr="אולר קו מיתאר">
                <a:extLst>
                  <a:ext uri="{FF2B5EF4-FFF2-40B4-BE49-F238E27FC236}">
                    <a16:creationId xmlns:a16="http://schemas.microsoft.com/office/drawing/2014/main" id="{F3A09531-8617-AC6D-97DD-4E7182CCD1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4026328" y="2236367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49" name="גרפיקה 48" descr="פטיש אוויר קו מיתאר">
                <a:extLst>
                  <a:ext uri="{FF2B5EF4-FFF2-40B4-BE49-F238E27FC236}">
                    <a16:creationId xmlns:a16="http://schemas.microsoft.com/office/drawing/2014/main" id="{49CF7A9D-B1A6-9A30-4E39-7889B3C9A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4311941" y="1010867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51" name="גרפיקה 50" descr="עגורן קו מיתאר">
                <a:extLst>
                  <a:ext uri="{FF2B5EF4-FFF2-40B4-BE49-F238E27FC236}">
                    <a16:creationId xmlns:a16="http://schemas.microsoft.com/office/drawing/2014/main" id="{6A3E1217-7F85-B8AD-FDC6-5B1B98882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4919138" y="1057738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55" name="גרפיקה 54" descr="ברז כיבוי קו מיתאר">
                <a:extLst>
                  <a:ext uri="{FF2B5EF4-FFF2-40B4-BE49-F238E27FC236}">
                    <a16:creationId xmlns:a16="http://schemas.microsoft.com/office/drawing/2014/main" id="{CFE25E26-102C-E903-1352-D070A28F4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5150588" y="3336044"/>
                <a:ext cx="707094" cy="707094"/>
              </a:xfrm>
              <a:prstGeom prst="rect">
                <a:avLst/>
              </a:prstGeom>
            </p:spPr>
          </p:pic>
          <p:pic>
            <p:nvPicPr>
              <p:cNvPr id="57" name="גרפיקה 56" descr="תאודוליט קו מיתאר">
                <a:extLst>
                  <a:ext uri="{FF2B5EF4-FFF2-40B4-BE49-F238E27FC236}">
                    <a16:creationId xmlns:a16="http://schemas.microsoft.com/office/drawing/2014/main" id="{0042980B-D2FD-E1E5-5FFB-6EF69E580D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5325868" y="4311226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59" name="גרפיקה 58" descr="בונגו קו מיתאר">
                <a:extLst>
                  <a:ext uri="{FF2B5EF4-FFF2-40B4-BE49-F238E27FC236}">
                    <a16:creationId xmlns:a16="http://schemas.microsoft.com/office/drawing/2014/main" id="{84A5D2BD-9288-F268-138D-76D3EA4190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5386946" y="5131140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63" name="גרפיקה 62" descr="קיר לבנים מלא קו מיתאר">
                <a:extLst>
                  <a:ext uri="{FF2B5EF4-FFF2-40B4-BE49-F238E27FC236}">
                    <a16:creationId xmlns:a16="http://schemas.microsoft.com/office/drawing/2014/main" id="{40B22930-67A2-BC09-6035-162D6DF65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8266160" y="5243581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65" name="גרפיקה 64" descr="גלגלי שיניים קו מיתאר">
                <a:extLst>
                  <a:ext uri="{FF2B5EF4-FFF2-40B4-BE49-F238E27FC236}">
                    <a16:creationId xmlns:a16="http://schemas.microsoft.com/office/drawing/2014/main" id="{002805A4-5318-2A30-C1E1-51796AA5B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6097019" y="5099609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67" name="גרפיקה 66" descr="ספינת גרר קו מיתאר">
                <a:extLst>
                  <a:ext uri="{FF2B5EF4-FFF2-40B4-BE49-F238E27FC236}">
                    <a16:creationId xmlns:a16="http://schemas.microsoft.com/office/drawing/2014/main" id="{2C78D545-8EEC-A89F-CD71-431ADAC03C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6014667" y="4253083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69" name="גרפיקה 68" descr="גיטרה קו מיתאר">
                <a:extLst>
                  <a:ext uri="{FF2B5EF4-FFF2-40B4-BE49-F238E27FC236}">
                    <a16:creationId xmlns:a16="http://schemas.microsoft.com/office/drawing/2014/main" id="{8F7100F2-6868-3107-CADA-DF4C403A03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3"/>
                  </a:ext>
                </a:extLst>
              </a:blip>
              <a:stretch>
                <a:fillRect/>
              </a:stretch>
            </p:blipFill>
            <p:spPr>
              <a:xfrm>
                <a:off x="6018724" y="3075349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71" name="גרפיקה 70" descr="צוללת קו מיתאר">
                <a:extLst>
                  <a:ext uri="{FF2B5EF4-FFF2-40B4-BE49-F238E27FC236}">
                    <a16:creationId xmlns:a16="http://schemas.microsoft.com/office/drawing/2014/main" id="{BC3A0A46-2202-ED3F-89C1-FD49014D5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5"/>
                  </a:ext>
                </a:extLst>
              </a:blip>
              <a:stretch>
                <a:fillRect/>
              </a:stretch>
            </p:blipFill>
            <p:spPr>
              <a:xfrm>
                <a:off x="5949062" y="2409302"/>
                <a:ext cx="766565" cy="766565"/>
              </a:xfrm>
              <a:prstGeom prst="rect">
                <a:avLst/>
              </a:prstGeom>
            </p:spPr>
          </p:pic>
          <p:pic>
            <p:nvPicPr>
              <p:cNvPr id="73" name="גרפיקה 72" descr="מערבל בטון קו מיתאר">
                <a:extLst>
                  <a:ext uri="{FF2B5EF4-FFF2-40B4-BE49-F238E27FC236}">
                    <a16:creationId xmlns:a16="http://schemas.microsoft.com/office/drawing/2014/main" id="{A2FA280A-F6DC-6D44-561D-DCF74E6BD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p:blipFill>
            <p:spPr>
              <a:xfrm>
                <a:off x="5934806" y="1337342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75" name="גרפיקה 74" descr="חללית קו מיתאר">
                <a:extLst>
                  <a:ext uri="{FF2B5EF4-FFF2-40B4-BE49-F238E27FC236}">
                    <a16:creationId xmlns:a16="http://schemas.microsoft.com/office/drawing/2014/main" id="{3359F3DD-54FD-CCE3-4A82-078F2FBFD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>
                <a:off x="7170599" y="947776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77" name="גרפיקה 76" descr="מטוס קו מיתאר">
                <a:extLst>
                  <a:ext uri="{FF2B5EF4-FFF2-40B4-BE49-F238E27FC236}">
                    <a16:creationId xmlns:a16="http://schemas.microsoft.com/office/drawing/2014/main" id="{9DBE304B-AF60-4101-946A-B8AE4EF6BD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p:blipFill>
            <p:spPr>
              <a:xfrm>
                <a:off x="7027451" y="1912240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79" name="גרפיקה 78" descr="כלי שחמט קו מיתאר">
                <a:extLst>
                  <a:ext uri="{FF2B5EF4-FFF2-40B4-BE49-F238E27FC236}">
                    <a16:creationId xmlns:a16="http://schemas.microsoft.com/office/drawing/2014/main" id="{0ACA4B02-9D95-8649-D995-4783D5708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>
                <a:off x="7212748" y="2990369"/>
                <a:ext cx="681984" cy="681984"/>
              </a:xfrm>
              <a:prstGeom prst="rect">
                <a:avLst/>
              </a:prstGeom>
            </p:spPr>
          </p:pic>
          <p:pic>
            <p:nvPicPr>
              <p:cNvPr id="81" name="גרפיקה 80" descr="תלת-אופן קו מיתאר">
                <a:extLst>
                  <a:ext uri="{FF2B5EF4-FFF2-40B4-BE49-F238E27FC236}">
                    <a16:creationId xmlns:a16="http://schemas.microsoft.com/office/drawing/2014/main" id="{98101403-B7B0-11EC-AE0D-2F9F5CEADD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>
                <a:off x="6944307" y="4289421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83" name="גרפיקה 82" descr="כדור פורח קו מיתאר">
                <a:extLst>
                  <a:ext uri="{FF2B5EF4-FFF2-40B4-BE49-F238E27FC236}">
                    <a16:creationId xmlns:a16="http://schemas.microsoft.com/office/drawing/2014/main" id="{1171A05F-6B4A-706F-12EE-968287548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p:blipFill>
            <p:spPr>
              <a:xfrm>
                <a:off x="7096432" y="5066636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85" name="גרפיקה 84" descr="חגורת בטיחות קו מיתאר">
                <a:extLst>
                  <a:ext uri="{FF2B5EF4-FFF2-40B4-BE49-F238E27FC236}">
                    <a16:creationId xmlns:a16="http://schemas.microsoft.com/office/drawing/2014/main" id="{B82ADF50-9260-5B82-58E4-72B5EC2472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p:blipFill>
            <p:spPr>
              <a:xfrm>
                <a:off x="8154821" y="4465931"/>
                <a:ext cx="706774" cy="706774"/>
              </a:xfrm>
              <a:prstGeom prst="rect">
                <a:avLst/>
              </a:prstGeom>
            </p:spPr>
          </p:pic>
          <p:pic>
            <p:nvPicPr>
              <p:cNvPr id="87" name="גרפיקה 86" descr="פסי רכבת קו מיתאר">
                <a:extLst>
                  <a:ext uri="{FF2B5EF4-FFF2-40B4-BE49-F238E27FC236}">
                    <a16:creationId xmlns:a16="http://schemas.microsoft.com/office/drawing/2014/main" id="{451B0F40-D91C-40B3-D853-38BC43BC02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1"/>
                  </a:ext>
                </a:extLst>
              </a:blip>
              <a:stretch>
                <a:fillRect/>
              </a:stretch>
            </p:blipFill>
            <p:spPr>
              <a:xfrm>
                <a:off x="8072440" y="3157575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89" name="גרפיקה 88" descr="דלק קו מיתאר">
                <a:extLst>
                  <a:ext uri="{FF2B5EF4-FFF2-40B4-BE49-F238E27FC236}">
                    <a16:creationId xmlns:a16="http://schemas.microsoft.com/office/drawing/2014/main" id="{486A6D0E-3373-8268-15E8-4B1DE0B1E5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3"/>
                  </a:ext>
                </a:extLst>
              </a:blip>
              <a:stretch>
                <a:fillRect/>
              </a:stretch>
            </p:blipFill>
            <p:spPr>
              <a:xfrm>
                <a:off x="8119847" y="2264428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91" name="גרפיקה 90" descr="מחסום בנייה קו מיתאר">
                <a:extLst>
                  <a:ext uri="{FF2B5EF4-FFF2-40B4-BE49-F238E27FC236}">
                    <a16:creationId xmlns:a16="http://schemas.microsoft.com/office/drawing/2014/main" id="{94A85A84-025B-90AA-BA6F-40F93FA39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5"/>
                  </a:ext>
                </a:extLst>
              </a:blip>
              <a:stretch>
                <a:fillRect/>
              </a:stretch>
            </p:blipFill>
            <p:spPr>
              <a:xfrm>
                <a:off x="8180258" y="903477"/>
                <a:ext cx="834792" cy="834792"/>
              </a:xfrm>
              <a:prstGeom prst="rect">
                <a:avLst/>
              </a:prstGeom>
            </p:spPr>
          </p:pic>
          <p:pic>
            <p:nvPicPr>
              <p:cNvPr id="93" name="גרפיקה 92" descr="משקפי תלת-ממד קו מיתאר">
                <a:extLst>
                  <a:ext uri="{FF2B5EF4-FFF2-40B4-BE49-F238E27FC236}">
                    <a16:creationId xmlns:a16="http://schemas.microsoft.com/office/drawing/2014/main" id="{360205FD-1261-71FD-09DD-349D4E5AE7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7"/>
                  </a:ext>
                </a:extLst>
              </a:blip>
              <a:stretch>
                <a:fillRect/>
              </a:stretch>
            </p:blipFill>
            <p:spPr>
              <a:xfrm>
                <a:off x="847259" y="4796095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95" name="גרפיקה 94" descr="חשבוניה קו מיתאר">
                <a:extLst>
                  <a:ext uri="{FF2B5EF4-FFF2-40B4-BE49-F238E27FC236}">
                    <a16:creationId xmlns:a16="http://schemas.microsoft.com/office/drawing/2014/main" id="{6EF9ABF8-8076-102A-953A-DB1E628A11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9"/>
                  </a:ext>
                </a:extLst>
              </a:blip>
              <a:stretch>
                <a:fillRect/>
              </a:stretch>
            </p:blipFill>
            <p:spPr>
              <a:xfrm>
                <a:off x="61523" y="4440796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97" name="גרפיקה 96" descr="פלסטר קו מיתאר">
                <a:extLst>
                  <a:ext uri="{FF2B5EF4-FFF2-40B4-BE49-F238E27FC236}">
                    <a16:creationId xmlns:a16="http://schemas.microsoft.com/office/drawing/2014/main" id="{C88383F2-5992-69F6-5B19-2B748D5D3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1"/>
                  </a:ext>
                </a:extLst>
              </a:blip>
              <a:stretch>
                <a:fillRect/>
              </a:stretch>
            </p:blipFill>
            <p:spPr>
              <a:xfrm>
                <a:off x="60347" y="527558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99" name="גרפיקה 98" descr="שינויים והתאמות קו מיתאר">
                <a:extLst>
                  <a:ext uri="{FF2B5EF4-FFF2-40B4-BE49-F238E27FC236}">
                    <a16:creationId xmlns:a16="http://schemas.microsoft.com/office/drawing/2014/main" id="{86B356FB-D3B4-040D-7894-4EF7D05D7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3"/>
                  </a:ext>
                </a:extLst>
              </a:blip>
              <a:stretch>
                <a:fillRect/>
              </a:stretch>
            </p:blipFill>
            <p:spPr>
              <a:xfrm>
                <a:off x="432122" y="533681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01" name="גרפיקה 100" descr="שינויים והתאמות קו מיתאר">
                <a:extLst>
                  <a:ext uri="{FF2B5EF4-FFF2-40B4-BE49-F238E27FC236}">
                    <a16:creationId xmlns:a16="http://schemas.microsoft.com/office/drawing/2014/main" id="{C0F32984-DF6B-F446-4EC3-3FC6A256F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5"/>
                  </a:ext>
                </a:extLst>
              </a:blip>
              <a:stretch>
                <a:fillRect/>
              </a:stretch>
            </p:blipFill>
            <p:spPr>
              <a:xfrm>
                <a:off x="1561601" y="540646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03" name="גרפיקה 102" descr="שינויים והתאמות קו מיתאר">
                <a:extLst>
                  <a:ext uri="{FF2B5EF4-FFF2-40B4-BE49-F238E27FC236}">
                    <a16:creationId xmlns:a16="http://schemas.microsoft.com/office/drawing/2014/main" id="{4DE6B503-6B42-93A1-2559-E16687FDB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7"/>
                  </a:ext>
                </a:extLst>
              </a:blip>
              <a:stretch>
                <a:fillRect/>
              </a:stretch>
            </p:blipFill>
            <p:spPr>
              <a:xfrm>
                <a:off x="2117024" y="492209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05" name="גרפיקה 104" descr="בקבוק לתינוק קו מיתאר">
                <a:extLst>
                  <a:ext uri="{FF2B5EF4-FFF2-40B4-BE49-F238E27FC236}">
                    <a16:creationId xmlns:a16="http://schemas.microsoft.com/office/drawing/2014/main" id="{F24691DE-156F-DC3F-AA38-58CA81B67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9"/>
                  </a:ext>
                </a:extLst>
              </a:blip>
              <a:stretch>
                <a:fillRect/>
              </a:stretch>
            </p:blipFill>
            <p:spPr>
              <a:xfrm>
                <a:off x="-33450" y="101998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11" name="גרפיקה 110" descr="כובע בייסבול קו מיתאר">
                <a:extLst>
                  <a:ext uri="{FF2B5EF4-FFF2-40B4-BE49-F238E27FC236}">
                    <a16:creationId xmlns:a16="http://schemas.microsoft.com/office/drawing/2014/main" id="{78D65561-A7DC-844A-62F7-7007B085E1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1"/>
                  </a:ext>
                </a:extLst>
              </a:blip>
              <a:stretch>
                <a:fillRect/>
              </a:stretch>
            </p:blipFill>
            <p:spPr>
              <a:xfrm>
                <a:off x="263678" y="2205984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13" name="גרפיקה 112" descr="שמשיה קו מיתאר">
                <a:extLst>
                  <a:ext uri="{FF2B5EF4-FFF2-40B4-BE49-F238E27FC236}">
                    <a16:creationId xmlns:a16="http://schemas.microsoft.com/office/drawing/2014/main" id="{2EAFABA7-6C36-3149-83C3-420D85F920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3"/>
                  </a:ext>
                </a:extLst>
              </a:blip>
              <a:stretch>
                <a:fillRect/>
              </a:stretch>
            </p:blipFill>
            <p:spPr>
              <a:xfrm>
                <a:off x="582161" y="113656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15" name="גרפיקה 114" descr="פעמונים קו מיתאר">
                <a:extLst>
                  <a:ext uri="{FF2B5EF4-FFF2-40B4-BE49-F238E27FC236}">
                    <a16:creationId xmlns:a16="http://schemas.microsoft.com/office/drawing/2014/main" id="{B2AF0799-23DE-1564-3556-89D86A640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5"/>
                  </a:ext>
                </a:extLst>
              </a:blip>
              <a:stretch>
                <a:fillRect/>
              </a:stretch>
            </p:blipFill>
            <p:spPr>
              <a:xfrm>
                <a:off x="1198294" y="964883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17" name="גרפיקה 116" descr="בלנדר קו מיתאר">
                <a:extLst>
                  <a:ext uri="{FF2B5EF4-FFF2-40B4-BE49-F238E27FC236}">
                    <a16:creationId xmlns:a16="http://schemas.microsoft.com/office/drawing/2014/main" id="{A1F9F9B4-1B77-2C00-0931-9E2D0FAFF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7"/>
                  </a:ext>
                </a:extLst>
              </a:blip>
              <a:stretch>
                <a:fillRect/>
              </a:stretch>
            </p:blipFill>
            <p:spPr>
              <a:xfrm>
                <a:off x="1495139" y="3996633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19" name="גרפיקה 118" descr="פגיעה במטרה קו מיתאר">
                <a:extLst>
                  <a:ext uri="{FF2B5EF4-FFF2-40B4-BE49-F238E27FC236}">
                    <a16:creationId xmlns:a16="http://schemas.microsoft.com/office/drawing/2014/main" id="{77FD7DE6-A213-DC0D-CC45-AEF36A7E6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tretch>
                <a:fillRect/>
              </a:stretch>
            </p:blipFill>
            <p:spPr>
              <a:xfrm>
                <a:off x="1518907" y="1980466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21" name="גרפיקה 120" descr="דגלים קו מיתאר">
                <a:extLst>
                  <a:ext uri="{FF2B5EF4-FFF2-40B4-BE49-F238E27FC236}">
                    <a16:creationId xmlns:a16="http://schemas.microsoft.com/office/drawing/2014/main" id="{8F058A29-4ABA-B575-5232-64C6205540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1"/>
                  </a:ext>
                </a:extLst>
              </a:blip>
              <a:stretch>
                <a:fillRect/>
              </a:stretch>
            </p:blipFill>
            <p:spPr>
              <a:xfrm>
                <a:off x="1284345" y="3038674"/>
                <a:ext cx="616695" cy="616695"/>
              </a:xfrm>
              <a:prstGeom prst="rect">
                <a:avLst/>
              </a:prstGeom>
            </p:spPr>
          </p:pic>
          <p:pic>
            <p:nvPicPr>
              <p:cNvPr id="123" name="גרפיקה 122" descr="מצלמה קו מיתאר">
                <a:extLst>
                  <a:ext uri="{FF2B5EF4-FFF2-40B4-BE49-F238E27FC236}">
                    <a16:creationId xmlns:a16="http://schemas.microsoft.com/office/drawing/2014/main" id="{F6E36789-CAFB-B721-7E41-CF918303B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3"/>
                  </a:ext>
                </a:extLst>
              </a:blip>
              <a:stretch>
                <a:fillRect/>
              </a:stretch>
            </p:blipFill>
            <p:spPr>
              <a:xfrm>
                <a:off x="7766514" y="3981333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25" name="גרפיקה 124" descr="נר קו מיתאר">
                <a:extLst>
                  <a:ext uri="{FF2B5EF4-FFF2-40B4-BE49-F238E27FC236}">
                    <a16:creationId xmlns:a16="http://schemas.microsoft.com/office/drawing/2014/main" id="{A7465DDC-1BAC-6244-B06B-C22F56F9A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5"/>
                  </a:ext>
                </a:extLst>
              </a:blip>
              <a:stretch>
                <a:fillRect/>
              </a:stretch>
            </p:blipFill>
            <p:spPr>
              <a:xfrm>
                <a:off x="7604799" y="5348887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27" name="גרפיקה 126" descr="טיפול קו מיתאר">
                <a:extLst>
                  <a:ext uri="{FF2B5EF4-FFF2-40B4-BE49-F238E27FC236}">
                    <a16:creationId xmlns:a16="http://schemas.microsoft.com/office/drawing/2014/main" id="{78DDE413-0845-5B3E-AC90-ADCED9C66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7"/>
                  </a:ext>
                </a:extLst>
              </a:blip>
              <a:stretch>
                <a:fillRect/>
              </a:stretch>
            </p:blipFill>
            <p:spPr>
              <a:xfrm>
                <a:off x="6643207" y="1693879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29" name="גרפיקה 128" descr="לחיים קו מיתאר">
                <a:extLst>
                  <a:ext uri="{FF2B5EF4-FFF2-40B4-BE49-F238E27FC236}">
                    <a16:creationId xmlns:a16="http://schemas.microsoft.com/office/drawing/2014/main" id="{BE54A436-3F73-6CB1-2CA6-16FFA5DCA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9"/>
                  </a:ext>
                </a:extLst>
              </a:blip>
              <a:stretch>
                <a:fillRect/>
              </a:stretch>
            </p:blipFill>
            <p:spPr>
              <a:xfrm>
                <a:off x="6520190" y="3862554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31" name="גרפיקה 130" descr="קומקום תה וכוס סיניים קו מיתאר">
                <a:extLst>
                  <a:ext uri="{FF2B5EF4-FFF2-40B4-BE49-F238E27FC236}">
                    <a16:creationId xmlns:a16="http://schemas.microsoft.com/office/drawing/2014/main" id="{457C2138-A58E-428B-C261-A86E596CF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1"/>
                  </a:ext>
                </a:extLst>
              </a:blip>
              <a:stretch>
                <a:fillRect/>
              </a:stretch>
            </p:blipFill>
            <p:spPr>
              <a:xfrm>
                <a:off x="449396" y="3759749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33" name="גרפיקה 132" descr="קלאפר קו מיתאר">
                <a:extLst>
                  <a:ext uri="{FF2B5EF4-FFF2-40B4-BE49-F238E27FC236}">
                    <a16:creationId xmlns:a16="http://schemas.microsoft.com/office/drawing/2014/main" id="{F954447A-98E8-977A-A045-A70FE4FA9C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3"/>
                  </a:ext>
                </a:extLst>
              </a:blip>
              <a:stretch>
                <a:fillRect/>
              </a:stretch>
            </p:blipFill>
            <p:spPr>
              <a:xfrm>
                <a:off x="801300" y="422138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35" name="גרפיקה 134" descr="מסרק קו מיתאר">
                <a:extLst>
                  <a:ext uri="{FF2B5EF4-FFF2-40B4-BE49-F238E27FC236}">
                    <a16:creationId xmlns:a16="http://schemas.microsoft.com/office/drawing/2014/main" id="{C9B5B2D9-0397-4DCE-17E4-C9F57C57F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5"/>
                  </a:ext>
                </a:extLst>
              </a:blip>
              <a:stretch>
                <a:fillRect/>
              </a:stretch>
            </p:blipFill>
            <p:spPr>
              <a:xfrm>
                <a:off x="7937258" y="173968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37" name="גרפיקה 136" descr="קוסמטיקה קו מיתאר">
                <a:extLst>
                  <a:ext uri="{FF2B5EF4-FFF2-40B4-BE49-F238E27FC236}">
                    <a16:creationId xmlns:a16="http://schemas.microsoft.com/office/drawing/2014/main" id="{E5AE7F5C-F94F-9569-9C9B-1694A6E872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7"/>
                  </a:ext>
                </a:extLst>
              </a:blip>
              <a:stretch>
                <a:fillRect/>
              </a:stretch>
            </p:blipFill>
            <p:spPr>
              <a:xfrm>
                <a:off x="6761495" y="5271636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41" name="גרפיקה 140" descr="כתר קו מיתאר">
                <a:extLst>
                  <a:ext uri="{FF2B5EF4-FFF2-40B4-BE49-F238E27FC236}">
                    <a16:creationId xmlns:a16="http://schemas.microsoft.com/office/drawing/2014/main" id="{D70BA68E-75C6-C402-CF61-95A2F61CD1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9"/>
                  </a:ext>
                </a:extLst>
              </a:blip>
              <a:stretch>
                <a:fillRect/>
              </a:stretch>
            </p:blipFill>
            <p:spPr>
              <a:xfrm>
                <a:off x="2519388" y="5374667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43" name="גרפיקה 142" descr="‏‏גזור קו מיתאר">
                <a:extLst>
                  <a:ext uri="{FF2B5EF4-FFF2-40B4-BE49-F238E27FC236}">
                    <a16:creationId xmlns:a16="http://schemas.microsoft.com/office/drawing/2014/main" id="{36A58A9C-CC1D-C640-3C1F-0A4CA6CB1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1"/>
                  </a:ext>
                </a:extLst>
              </a:blip>
              <a:stretch>
                <a:fillRect/>
              </a:stretch>
            </p:blipFill>
            <p:spPr>
              <a:xfrm>
                <a:off x="2422286" y="3485545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45" name="גרפיקה 144" descr="מטוס קו מיתאר">
                <a:extLst>
                  <a:ext uri="{FF2B5EF4-FFF2-40B4-BE49-F238E27FC236}">
                    <a16:creationId xmlns:a16="http://schemas.microsoft.com/office/drawing/2014/main" id="{F275794E-D4C0-CC32-4DFC-7EB86B4DF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p:blipFill>
            <p:spPr>
              <a:xfrm>
                <a:off x="4693909" y="2992039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47" name="גרפיקה 146" descr="כדור פורח קו מיתאר">
                <a:extLst>
                  <a:ext uri="{FF2B5EF4-FFF2-40B4-BE49-F238E27FC236}">
                    <a16:creationId xmlns:a16="http://schemas.microsoft.com/office/drawing/2014/main" id="{2B239A4D-157E-0F13-950C-2DAB1D227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p:blipFill>
            <p:spPr>
              <a:xfrm>
                <a:off x="4500743" y="1858391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49" name="גרפיקה 148" descr="דלק קו מיתאר">
                <a:extLst>
                  <a:ext uri="{FF2B5EF4-FFF2-40B4-BE49-F238E27FC236}">
                    <a16:creationId xmlns:a16="http://schemas.microsoft.com/office/drawing/2014/main" id="{72AFD5A1-43BB-9C69-55A3-61FBCF376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3"/>
                  </a:ext>
                </a:extLst>
              </a:blip>
              <a:stretch>
                <a:fillRect/>
              </a:stretch>
            </p:blipFill>
            <p:spPr>
              <a:xfrm>
                <a:off x="4986950" y="4376793"/>
                <a:ext cx="580680" cy="580680"/>
              </a:xfrm>
              <a:prstGeom prst="rect">
                <a:avLst/>
              </a:prstGeom>
            </p:spPr>
          </p:pic>
          <p:pic>
            <p:nvPicPr>
              <p:cNvPr id="153" name="גרפיקה 152" descr="חצוצרה של ימי הביניים קו מיתאר">
                <a:extLst>
                  <a:ext uri="{FF2B5EF4-FFF2-40B4-BE49-F238E27FC236}">
                    <a16:creationId xmlns:a16="http://schemas.microsoft.com/office/drawing/2014/main" id="{1E888E40-67AE-11B4-5BE6-80CC76355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5"/>
                  </a:ext>
                </a:extLst>
              </a:blip>
              <a:stretch>
                <a:fillRect/>
              </a:stretch>
            </p:blipFill>
            <p:spPr>
              <a:xfrm>
                <a:off x="55595" y="3336424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55" name="גרפיקה 154" descr="כיסא במאי קו מיתאר">
                <a:extLst>
                  <a:ext uri="{FF2B5EF4-FFF2-40B4-BE49-F238E27FC236}">
                    <a16:creationId xmlns:a16="http://schemas.microsoft.com/office/drawing/2014/main" id="{A988E980-0F24-EC7B-E208-7D2103E280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7"/>
                  </a:ext>
                </a:extLst>
              </a:blip>
              <a:stretch>
                <a:fillRect/>
              </a:stretch>
            </p:blipFill>
            <p:spPr>
              <a:xfrm>
                <a:off x="4899598" y="5034226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57" name="גרפיקה 156" descr="מחוגה קו מיתאר">
                <a:extLst>
                  <a:ext uri="{FF2B5EF4-FFF2-40B4-BE49-F238E27FC236}">
                    <a16:creationId xmlns:a16="http://schemas.microsoft.com/office/drawing/2014/main" id="{AF2BCF06-7D85-62B7-2B59-F9DFB19000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9"/>
                  </a:ext>
                </a:extLst>
              </a:blip>
              <a:stretch>
                <a:fillRect/>
              </a:stretch>
            </p:blipFill>
            <p:spPr>
              <a:xfrm>
                <a:off x="2650294" y="2344813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59" name="גרפיקה 158" descr="אמנויות לחימה קו מיתאר">
                <a:extLst>
                  <a:ext uri="{FF2B5EF4-FFF2-40B4-BE49-F238E27FC236}">
                    <a16:creationId xmlns:a16="http://schemas.microsoft.com/office/drawing/2014/main" id="{E9ED0333-30B4-F7A9-5295-F867AAE75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1"/>
                  </a:ext>
                </a:extLst>
              </a:blip>
              <a:stretch>
                <a:fillRect/>
              </a:stretch>
            </p:blipFill>
            <p:spPr>
              <a:xfrm>
                <a:off x="1583937" y="4844785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61" name="גרפיקה 160" descr="סימון מוסיקלי קו מיתאר">
                <a:extLst>
                  <a:ext uri="{FF2B5EF4-FFF2-40B4-BE49-F238E27FC236}">
                    <a16:creationId xmlns:a16="http://schemas.microsoft.com/office/drawing/2014/main" id="{85D3F9F1-5E00-A32A-DA62-CA990AA70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3"/>
                  </a:ext>
                </a:extLst>
              </a:blip>
              <a:stretch>
                <a:fillRect/>
              </a:stretch>
            </p:blipFill>
            <p:spPr>
              <a:xfrm>
                <a:off x="2857493" y="3972115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65" name="גרפיקה 164" descr="לוח צבעים קו מיתאר">
                <a:extLst>
                  <a:ext uri="{FF2B5EF4-FFF2-40B4-BE49-F238E27FC236}">
                    <a16:creationId xmlns:a16="http://schemas.microsoft.com/office/drawing/2014/main" id="{39E93986-D926-D75F-6BCC-97E4A1F380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5"/>
                  </a:ext>
                </a:extLst>
              </a:blip>
              <a:stretch>
                <a:fillRect/>
              </a:stretch>
            </p:blipFill>
            <p:spPr>
              <a:xfrm>
                <a:off x="3661043" y="4630134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67" name="גרפיקה 166" descr="מפתח טרבל קו מיתאר">
                <a:extLst>
                  <a:ext uri="{FF2B5EF4-FFF2-40B4-BE49-F238E27FC236}">
                    <a16:creationId xmlns:a16="http://schemas.microsoft.com/office/drawing/2014/main" id="{FEB866B6-F76D-2935-D37B-E79FA2BD7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7"/>
                  </a:ext>
                </a:extLst>
              </a:blip>
              <a:stretch>
                <a:fillRect/>
              </a:stretch>
            </p:blipFill>
            <p:spPr>
              <a:xfrm>
                <a:off x="7745872" y="2930134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69" name="גרפיקה 168" descr="סחבה ודלי קו מיתאר">
                <a:extLst>
                  <a:ext uri="{FF2B5EF4-FFF2-40B4-BE49-F238E27FC236}">
                    <a16:creationId xmlns:a16="http://schemas.microsoft.com/office/drawing/2014/main" id="{689A2CF7-62A9-70B2-4C2D-6132A0AF21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9"/>
                  </a:ext>
                </a:extLst>
              </a:blip>
              <a:stretch>
                <a:fillRect/>
              </a:stretch>
            </p:blipFill>
            <p:spPr>
              <a:xfrm>
                <a:off x="1353382" y="133465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71" name="גרפיקה 170" descr="מטרפה קו מיתאר">
                <a:extLst>
                  <a:ext uri="{FF2B5EF4-FFF2-40B4-BE49-F238E27FC236}">
                    <a16:creationId xmlns:a16="http://schemas.microsoft.com/office/drawing/2014/main" id="{F46C5D19-3328-43C6-B070-E9AC298A5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1"/>
                  </a:ext>
                </a:extLst>
              </a:blip>
              <a:stretch>
                <a:fillRect/>
              </a:stretch>
            </p:blipFill>
            <p:spPr>
              <a:xfrm>
                <a:off x="4678124" y="3952025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73" name="גרפיקה 172" descr="מערוך קו מיתאר">
                <a:extLst>
                  <a:ext uri="{FF2B5EF4-FFF2-40B4-BE49-F238E27FC236}">
                    <a16:creationId xmlns:a16="http://schemas.microsoft.com/office/drawing/2014/main" id="{A07CD4C2-5B2A-B314-A2D7-B1224D9CF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3"/>
                  </a:ext>
                </a:extLst>
              </a:blip>
              <a:stretch>
                <a:fillRect/>
              </a:stretch>
            </p:blipFill>
            <p:spPr>
              <a:xfrm>
                <a:off x="7208932" y="3620389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77" name="גרפיקה 176" descr="ברז דולף קו מיתאר">
                <a:extLst>
                  <a:ext uri="{FF2B5EF4-FFF2-40B4-BE49-F238E27FC236}">
                    <a16:creationId xmlns:a16="http://schemas.microsoft.com/office/drawing/2014/main" id="{AD9A9CEA-EFD4-D474-20B7-1313DAE19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5"/>
                  </a:ext>
                </a:extLst>
              </a:blip>
              <a:stretch>
                <a:fillRect/>
              </a:stretch>
            </p:blipFill>
            <p:spPr>
              <a:xfrm>
                <a:off x="3760058" y="284867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79" name="גרפיקה 178" descr="ספה קו מיתאר">
                <a:extLst>
                  <a:ext uri="{FF2B5EF4-FFF2-40B4-BE49-F238E27FC236}">
                    <a16:creationId xmlns:a16="http://schemas.microsoft.com/office/drawing/2014/main" id="{56D48589-BA43-CC66-2FE0-78D89393A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7"/>
                  </a:ext>
                </a:extLst>
              </a:blip>
              <a:stretch>
                <a:fillRect/>
              </a:stretch>
            </p:blipFill>
            <p:spPr>
              <a:xfrm>
                <a:off x="5827474" y="1954018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81" name="גרפיקה 180" descr="אשפה קו מיתאר">
                <a:extLst>
                  <a:ext uri="{FF2B5EF4-FFF2-40B4-BE49-F238E27FC236}">
                    <a16:creationId xmlns:a16="http://schemas.microsoft.com/office/drawing/2014/main" id="{46ECA0FA-90FF-9D39-A447-1BD165663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9"/>
                  </a:ext>
                </a:extLst>
              </a:blip>
              <a:stretch>
                <a:fillRect/>
              </a:stretch>
            </p:blipFill>
            <p:spPr>
              <a:xfrm>
                <a:off x="5062585" y="1967340"/>
                <a:ext cx="555701" cy="555701"/>
              </a:xfrm>
              <a:prstGeom prst="rect">
                <a:avLst/>
              </a:prstGeom>
            </p:spPr>
          </p:pic>
          <p:pic>
            <p:nvPicPr>
              <p:cNvPr id="183" name="גרפיקה 182" descr="אטב כביסה קו מיתאר">
                <a:extLst>
                  <a:ext uri="{FF2B5EF4-FFF2-40B4-BE49-F238E27FC236}">
                    <a16:creationId xmlns:a16="http://schemas.microsoft.com/office/drawing/2014/main" id="{E5EB708D-3A56-14D8-6F6F-09F0E98390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1"/>
                  </a:ext>
                </a:extLst>
              </a:blip>
              <a:stretch>
                <a:fillRect/>
              </a:stretch>
            </p:blipFill>
            <p:spPr>
              <a:xfrm>
                <a:off x="8580664" y="2891336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85" name="גרפיקה 184" descr="סיכת ביטחון קו מיתאר">
                <a:extLst>
                  <a:ext uri="{FF2B5EF4-FFF2-40B4-BE49-F238E27FC236}">
                    <a16:creationId xmlns:a16="http://schemas.microsoft.com/office/drawing/2014/main" id="{39354A23-2860-07D2-942B-92480FE43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3"/>
                  </a:ext>
                </a:extLst>
              </a:blip>
              <a:stretch>
                <a:fillRect/>
              </a:stretch>
            </p:blipFill>
            <p:spPr>
              <a:xfrm>
                <a:off x="6636107" y="2548884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87" name="גרפיקה 186" descr="מריצה קו מיתאר">
                <a:extLst>
                  <a:ext uri="{FF2B5EF4-FFF2-40B4-BE49-F238E27FC236}">
                    <a16:creationId xmlns:a16="http://schemas.microsoft.com/office/drawing/2014/main" id="{6313E6C4-630E-82D9-3981-81EEFBC0F9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5"/>
                  </a:ext>
                </a:extLst>
              </a:blip>
              <a:stretch>
                <a:fillRect/>
              </a:stretch>
            </p:blipFill>
            <p:spPr>
              <a:xfrm>
                <a:off x="1924804" y="973541"/>
                <a:ext cx="777587" cy="777587"/>
              </a:xfrm>
              <a:prstGeom prst="rect">
                <a:avLst/>
              </a:prstGeom>
            </p:spPr>
          </p:pic>
          <p:pic>
            <p:nvPicPr>
              <p:cNvPr id="189" name="גרפיקה 188" descr="מחט קו מיתאר">
                <a:extLst>
                  <a:ext uri="{FF2B5EF4-FFF2-40B4-BE49-F238E27FC236}">
                    <a16:creationId xmlns:a16="http://schemas.microsoft.com/office/drawing/2014/main" id="{2A1AA165-C11E-D420-A4DB-3F0CA8A7A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7"/>
                  </a:ext>
                </a:extLst>
              </a:blip>
              <a:stretch>
                <a:fillRect/>
              </a:stretch>
            </p:blipFill>
            <p:spPr>
              <a:xfrm>
                <a:off x="2172825" y="1706605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91" name="גרפיקה 190" descr="כובע בוגרים קו מיתאר">
                <a:extLst>
                  <a:ext uri="{FF2B5EF4-FFF2-40B4-BE49-F238E27FC236}">
                    <a16:creationId xmlns:a16="http://schemas.microsoft.com/office/drawing/2014/main" id="{48DBF3E6-94F8-9E20-2E08-2EFFC5530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9"/>
                  </a:ext>
                </a:extLst>
              </a:blip>
              <a:stretch>
                <a:fillRect/>
              </a:stretch>
            </p:blipFill>
            <p:spPr>
              <a:xfrm>
                <a:off x="6498890" y="894797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4" name="גרפיקה 3" descr="צלצול השכמה קו מיתאר">
                <a:extLst>
                  <a:ext uri="{FF2B5EF4-FFF2-40B4-BE49-F238E27FC236}">
                    <a16:creationId xmlns:a16="http://schemas.microsoft.com/office/drawing/2014/main" id="{4A4B95D7-72A8-F6DB-8A9B-3A9DCA642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1"/>
                  </a:ext>
                </a:extLst>
              </a:blip>
              <a:stretch>
                <a:fillRect/>
              </a:stretch>
            </p:blipFill>
            <p:spPr>
              <a:xfrm>
                <a:off x="1100024" y="2520738"/>
                <a:ext cx="632319" cy="632319"/>
              </a:xfrm>
              <a:prstGeom prst="rect">
                <a:avLst/>
              </a:prstGeom>
            </p:spPr>
          </p:pic>
          <p:pic>
            <p:nvPicPr>
              <p:cNvPr id="12" name="גרפיקה 11" descr="עוגן קו מיתאר">
                <a:extLst>
                  <a:ext uri="{FF2B5EF4-FFF2-40B4-BE49-F238E27FC236}">
                    <a16:creationId xmlns:a16="http://schemas.microsoft.com/office/drawing/2014/main" id="{81089C89-0CEF-034A-FE67-21DCD43A80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3"/>
                  </a:ext>
                </a:extLst>
              </a:blip>
              <a:stretch>
                <a:fillRect/>
              </a:stretch>
            </p:blipFill>
            <p:spPr>
              <a:xfrm>
                <a:off x="751595" y="1921983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7" name="גרפיקה 16" descr="שאיפה קו מיתאר">
                <a:extLst>
                  <a:ext uri="{FF2B5EF4-FFF2-40B4-BE49-F238E27FC236}">
                    <a16:creationId xmlns:a16="http://schemas.microsoft.com/office/drawing/2014/main" id="{EA61D266-F4B9-638B-A22E-28B64396D8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5"/>
                  </a:ext>
                </a:extLst>
              </a:blip>
              <a:stretch>
                <a:fillRect/>
              </a:stretch>
            </p:blipFill>
            <p:spPr>
              <a:xfrm>
                <a:off x="3981165" y="1517219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22" name="גרפיקה 21" descr="בגט קו מיתאר">
                <a:extLst>
                  <a:ext uri="{FF2B5EF4-FFF2-40B4-BE49-F238E27FC236}">
                    <a16:creationId xmlns:a16="http://schemas.microsoft.com/office/drawing/2014/main" id="{5FBB77A2-5F32-5C9D-8413-B643F86E30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7"/>
                  </a:ext>
                </a:extLst>
              </a:blip>
              <a:stretch>
                <a:fillRect/>
              </a:stretch>
            </p:blipFill>
            <p:spPr>
              <a:xfrm>
                <a:off x="2674937" y="4493415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24" name="גרפיקה 23" descr="בלונים קו מיתאר">
                <a:extLst>
                  <a:ext uri="{FF2B5EF4-FFF2-40B4-BE49-F238E27FC236}">
                    <a16:creationId xmlns:a16="http://schemas.microsoft.com/office/drawing/2014/main" id="{0E8B77C4-C86B-32F0-C6D3-74E929FB2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9"/>
                  </a:ext>
                </a:extLst>
              </a:blip>
              <a:stretch>
                <a:fillRect/>
              </a:stretch>
            </p:blipFill>
            <p:spPr>
              <a:xfrm>
                <a:off x="5724646" y="3792003"/>
                <a:ext cx="564472" cy="564472"/>
              </a:xfrm>
              <a:prstGeom prst="rect">
                <a:avLst/>
              </a:prstGeom>
            </p:spPr>
          </p:pic>
          <p:pic>
            <p:nvPicPr>
              <p:cNvPr id="26" name="גרפיקה 25" descr="בנג'ו קו מיתאר">
                <a:extLst>
                  <a:ext uri="{FF2B5EF4-FFF2-40B4-BE49-F238E27FC236}">
                    <a16:creationId xmlns:a16="http://schemas.microsoft.com/office/drawing/2014/main" id="{53FF164D-C1EF-CA55-A2DB-A0DD3C281C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1"/>
                  </a:ext>
                </a:extLst>
              </a:blip>
              <a:stretch>
                <a:fillRect/>
              </a:stretch>
            </p:blipFill>
            <p:spPr>
              <a:xfrm>
                <a:off x="7619681" y="2408429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28" name="גרפיקה 27" descr="טעינת סוללה קו מיתאר">
                <a:extLst>
                  <a:ext uri="{FF2B5EF4-FFF2-40B4-BE49-F238E27FC236}">
                    <a16:creationId xmlns:a16="http://schemas.microsoft.com/office/drawing/2014/main" id="{0712607F-1B43-EAEE-DE83-F3204487F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3"/>
                  </a:ext>
                </a:extLst>
              </a:blip>
              <a:stretch>
                <a:fillRect/>
              </a:stretch>
            </p:blipFill>
            <p:spPr>
              <a:xfrm>
                <a:off x="7559160" y="1458559"/>
                <a:ext cx="647257" cy="647257"/>
              </a:xfrm>
              <a:prstGeom prst="rect">
                <a:avLst/>
              </a:prstGeom>
            </p:spPr>
          </p:pic>
          <p:pic>
            <p:nvPicPr>
              <p:cNvPr id="30" name="גרפיקה 29" descr="מבחנה קו מיתאר">
                <a:extLst>
                  <a:ext uri="{FF2B5EF4-FFF2-40B4-BE49-F238E27FC236}">
                    <a16:creationId xmlns:a16="http://schemas.microsoft.com/office/drawing/2014/main" id="{E49E4E7F-A86D-3AC1-47DA-5A0C48C9A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5"/>
                  </a:ext>
                </a:extLst>
              </a:blip>
              <a:stretch>
                <a:fillRect/>
              </a:stretch>
            </p:blipFill>
            <p:spPr>
              <a:xfrm>
                <a:off x="8588938" y="1679377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34" name="גרפיקה 33" descr="אוזניות קו מיתאר">
                <a:extLst>
                  <a:ext uri="{FF2B5EF4-FFF2-40B4-BE49-F238E27FC236}">
                    <a16:creationId xmlns:a16="http://schemas.microsoft.com/office/drawing/2014/main" id="{F8910B1A-E2A6-4A89-CEF0-F09F6D331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7"/>
                  </a:ext>
                </a:extLst>
              </a:blip>
              <a:stretch>
                <a:fillRect/>
              </a:stretch>
            </p:blipFill>
            <p:spPr>
              <a:xfrm>
                <a:off x="6641256" y="3227898"/>
                <a:ext cx="582625" cy="582625"/>
              </a:xfrm>
              <a:prstGeom prst="rect">
                <a:avLst/>
              </a:prstGeom>
            </p:spPr>
          </p:pic>
          <p:pic>
            <p:nvPicPr>
              <p:cNvPr id="38" name="גרפיקה 37" descr="עכבר קו מיתאר">
                <a:extLst>
                  <a:ext uri="{FF2B5EF4-FFF2-40B4-BE49-F238E27FC236}">
                    <a16:creationId xmlns:a16="http://schemas.microsoft.com/office/drawing/2014/main" id="{6E8BA09E-8FD4-FCAF-5690-98A3F7668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9"/>
                  </a:ext>
                </a:extLst>
              </a:blip>
              <a:stretch>
                <a:fillRect/>
              </a:stretch>
            </p:blipFill>
            <p:spPr>
              <a:xfrm>
                <a:off x="3801344" y="3750730"/>
                <a:ext cx="530904" cy="530904"/>
              </a:xfrm>
              <a:prstGeom prst="rect">
                <a:avLst/>
              </a:prstGeom>
            </p:spPr>
          </p:pic>
          <p:pic>
            <p:nvPicPr>
              <p:cNvPr id="42" name="גרפיקה 41" descr="מחובר ומנותק קו מיתאר">
                <a:extLst>
                  <a:ext uri="{FF2B5EF4-FFF2-40B4-BE49-F238E27FC236}">
                    <a16:creationId xmlns:a16="http://schemas.microsoft.com/office/drawing/2014/main" id="{28FA98D2-4AF1-5980-5338-B7E501542C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1"/>
                  </a:ext>
                </a:extLst>
              </a:blip>
              <a:stretch>
                <a:fillRect/>
              </a:stretch>
            </p:blipFill>
            <p:spPr>
              <a:xfrm rot="16200000">
                <a:off x="5733946" y="947664"/>
                <a:ext cx="569555" cy="569555"/>
              </a:xfrm>
              <a:prstGeom prst="rect">
                <a:avLst/>
              </a:prstGeom>
            </p:spPr>
          </p:pic>
          <p:pic>
            <p:nvPicPr>
              <p:cNvPr id="45" name="גרפיקה 44" descr="רובוט קו מיתאר">
                <a:extLst>
                  <a:ext uri="{FF2B5EF4-FFF2-40B4-BE49-F238E27FC236}">
                    <a16:creationId xmlns:a16="http://schemas.microsoft.com/office/drawing/2014/main" id="{50D2DEA9-9EA5-160C-E90E-CCB930C7B1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3"/>
                  </a:ext>
                </a:extLst>
              </a:blip>
              <a:stretch>
                <a:fillRect/>
              </a:stretch>
            </p:blipFill>
            <p:spPr>
              <a:xfrm>
                <a:off x="3144821" y="2729524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48" name="גרפיקה 47" descr="USB קו מיתאר">
                <a:extLst>
                  <a:ext uri="{FF2B5EF4-FFF2-40B4-BE49-F238E27FC236}">
                    <a16:creationId xmlns:a16="http://schemas.microsoft.com/office/drawing/2014/main" id="{A023F8AE-DE20-BDDD-B127-B63CF12BE2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5"/>
                  </a:ext>
                </a:extLst>
              </a:blip>
              <a:stretch>
                <a:fillRect/>
              </a:stretch>
            </p:blipFill>
            <p:spPr>
              <a:xfrm>
                <a:off x="8554312" y="3850472"/>
                <a:ext cx="518297" cy="590877"/>
              </a:xfrm>
              <a:prstGeom prst="rect">
                <a:avLst/>
              </a:prstGeom>
            </p:spPr>
          </p:pic>
          <p:pic>
            <p:nvPicPr>
              <p:cNvPr id="52" name="גרפיקה 51" descr="דיסק און קי קו מיתאר">
                <a:extLst>
                  <a:ext uri="{FF2B5EF4-FFF2-40B4-BE49-F238E27FC236}">
                    <a16:creationId xmlns:a16="http://schemas.microsoft.com/office/drawing/2014/main" id="{BBDC07F8-9F39-C692-6CCF-5D337BF198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7"/>
                  </a:ext>
                </a:extLst>
              </a:blip>
              <a:stretch>
                <a:fillRect/>
              </a:stretch>
            </p:blipFill>
            <p:spPr>
              <a:xfrm>
                <a:off x="7649580" y="4700539"/>
                <a:ext cx="556837" cy="556837"/>
              </a:xfrm>
              <a:prstGeom prst="rect">
                <a:avLst/>
              </a:prstGeom>
            </p:spPr>
          </p:pic>
          <p:pic>
            <p:nvPicPr>
              <p:cNvPr id="56" name="גרפיקה 55" descr="טורבינות רוח קו מיתאר">
                <a:extLst>
                  <a:ext uri="{FF2B5EF4-FFF2-40B4-BE49-F238E27FC236}">
                    <a16:creationId xmlns:a16="http://schemas.microsoft.com/office/drawing/2014/main" id="{3939FDEA-0381-5967-2ECD-F8FEF421A0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9"/>
                  </a:ext>
                </a:extLst>
              </a:blip>
              <a:stretch>
                <a:fillRect/>
              </a:stretch>
            </p:blipFill>
            <p:spPr>
              <a:xfrm>
                <a:off x="102816" y="1823421"/>
                <a:ext cx="540894" cy="540894"/>
              </a:xfrm>
              <a:prstGeom prst="rect">
                <a:avLst/>
              </a:prstGeom>
            </p:spPr>
          </p:pic>
          <p:pic>
            <p:nvPicPr>
              <p:cNvPr id="60" name="גרפיקה 59" descr="באבל טי קו מיתאר">
                <a:extLst>
                  <a:ext uri="{FF2B5EF4-FFF2-40B4-BE49-F238E27FC236}">
                    <a16:creationId xmlns:a16="http://schemas.microsoft.com/office/drawing/2014/main" id="{CC00D00F-7140-B1D5-4D46-22CD979296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1"/>
                  </a:ext>
                </a:extLst>
              </a:blip>
              <a:stretch>
                <a:fillRect/>
              </a:stretch>
            </p:blipFill>
            <p:spPr>
              <a:xfrm>
                <a:off x="1866493" y="3044793"/>
                <a:ext cx="563693" cy="563693"/>
              </a:xfrm>
              <a:prstGeom prst="rect">
                <a:avLst/>
              </a:prstGeom>
            </p:spPr>
          </p:pic>
          <p:pic>
            <p:nvPicPr>
              <p:cNvPr id="66" name="גרפיקה 65" descr="פלפל צ'ילי קו מיתאר">
                <a:extLst>
                  <a:ext uri="{FF2B5EF4-FFF2-40B4-BE49-F238E27FC236}">
                    <a16:creationId xmlns:a16="http://schemas.microsoft.com/office/drawing/2014/main" id="{C5C120EC-0DAA-7D6A-D7F7-EC0D12597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3"/>
                  </a:ext>
                </a:extLst>
              </a:blip>
              <a:stretch>
                <a:fillRect/>
              </a:stretch>
            </p:blipFill>
            <p:spPr>
              <a:xfrm>
                <a:off x="623641" y="1693879"/>
                <a:ext cx="424386" cy="424386"/>
              </a:xfrm>
              <a:prstGeom prst="rect">
                <a:avLst/>
              </a:prstGeom>
            </p:spPr>
          </p:pic>
          <p:pic>
            <p:nvPicPr>
              <p:cNvPr id="70" name="גרפיקה 69" descr="עוגה אישית קו מיתאר">
                <a:extLst>
                  <a:ext uri="{FF2B5EF4-FFF2-40B4-BE49-F238E27FC236}">
                    <a16:creationId xmlns:a16="http://schemas.microsoft.com/office/drawing/2014/main" id="{7362AC70-BBEC-D362-3C32-2376313C17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5"/>
                  </a:ext>
                </a:extLst>
              </a:blip>
              <a:stretch>
                <a:fillRect/>
              </a:stretch>
            </p:blipFill>
            <p:spPr>
              <a:xfrm>
                <a:off x="5192604" y="2623485"/>
                <a:ext cx="521492" cy="521492"/>
              </a:xfrm>
              <a:prstGeom prst="rect">
                <a:avLst/>
              </a:prstGeom>
            </p:spPr>
          </p:pic>
          <p:pic>
            <p:nvPicPr>
              <p:cNvPr id="78" name="גרפיקה 77" descr="מרטיני קו מיתאר">
                <a:extLst>
                  <a:ext uri="{FF2B5EF4-FFF2-40B4-BE49-F238E27FC236}">
                    <a16:creationId xmlns:a16="http://schemas.microsoft.com/office/drawing/2014/main" id="{473A415A-9419-4EE6-9153-5394AE18C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7"/>
                  </a:ext>
                </a:extLst>
              </a:blip>
              <a:stretch>
                <a:fillRect/>
              </a:stretch>
            </p:blipFill>
            <p:spPr>
              <a:xfrm>
                <a:off x="3820531" y="1083165"/>
                <a:ext cx="579947" cy="579947"/>
              </a:xfrm>
              <a:prstGeom prst="rect">
                <a:avLst/>
              </a:prstGeom>
            </p:spPr>
          </p:pic>
          <p:pic>
            <p:nvPicPr>
              <p:cNvPr id="82" name="גרפיקה 81" descr="בצל קו מיתאר">
                <a:extLst>
                  <a:ext uri="{FF2B5EF4-FFF2-40B4-BE49-F238E27FC236}">
                    <a16:creationId xmlns:a16="http://schemas.microsoft.com/office/drawing/2014/main" id="{CFECB56D-D710-2436-2E8F-EE2523DEC2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9"/>
                  </a:ext>
                </a:extLst>
              </a:blip>
              <a:stretch>
                <a:fillRect/>
              </a:stretch>
            </p:blipFill>
            <p:spPr>
              <a:xfrm>
                <a:off x="5658412" y="3027045"/>
                <a:ext cx="424386" cy="424386"/>
              </a:xfrm>
              <a:prstGeom prst="rect">
                <a:avLst/>
              </a:prstGeom>
            </p:spPr>
          </p:pic>
          <p:pic>
            <p:nvPicPr>
              <p:cNvPr id="86" name="גרפיקה 85" descr="כתום קו מיתאר">
                <a:extLst>
                  <a:ext uri="{FF2B5EF4-FFF2-40B4-BE49-F238E27FC236}">
                    <a16:creationId xmlns:a16="http://schemas.microsoft.com/office/drawing/2014/main" id="{4827F312-CC42-1800-2423-5FAC8F9A1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1"/>
                  </a:ext>
                </a:extLst>
              </a:blip>
              <a:stretch>
                <a:fillRect/>
              </a:stretch>
            </p:blipFill>
            <p:spPr>
              <a:xfrm>
                <a:off x="4430999" y="2866048"/>
                <a:ext cx="424386" cy="424386"/>
              </a:xfrm>
              <a:prstGeom prst="rect">
                <a:avLst/>
              </a:prstGeom>
            </p:spPr>
          </p:pic>
          <p:pic>
            <p:nvPicPr>
              <p:cNvPr id="90" name="גרפיקה 89" descr="מלח ופלפל קו מיתאר">
                <a:extLst>
                  <a:ext uri="{FF2B5EF4-FFF2-40B4-BE49-F238E27FC236}">
                    <a16:creationId xmlns:a16="http://schemas.microsoft.com/office/drawing/2014/main" id="{98E69EE4-F0BE-EE0F-6AFF-DA19AAED9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3"/>
                  </a:ext>
                </a:extLst>
              </a:blip>
              <a:stretch>
                <a:fillRect/>
              </a:stretch>
            </p:blipFill>
            <p:spPr>
              <a:xfrm>
                <a:off x="3125799" y="5095991"/>
                <a:ext cx="520021" cy="520021"/>
              </a:xfrm>
              <a:prstGeom prst="rect">
                <a:avLst/>
              </a:prstGeom>
            </p:spPr>
          </p:pic>
          <p:pic>
            <p:nvPicPr>
              <p:cNvPr id="94" name="גרפיקה 93" descr="תה קו מיתאר">
                <a:extLst>
                  <a:ext uri="{FF2B5EF4-FFF2-40B4-BE49-F238E27FC236}">
                    <a16:creationId xmlns:a16="http://schemas.microsoft.com/office/drawing/2014/main" id="{2A7B7CB2-EDA0-380B-A645-B891E6DDCD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5"/>
                  </a:ext>
                </a:extLst>
              </a:blip>
              <a:stretch>
                <a:fillRect/>
              </a:stretch>
            </p:blipFill>
            <p:spPr>
              <a:xfrm>
                <a:off x="8554312" y="4768278"/>
                <a:ext cx="596717" cy="596717"/>
              </a:xfrm>
              <a:prstGeom prst="rect">
                <a:avLst/>
              </a:prstGeom>
            </p:spPr>
          </p:pic>
          <p:pic>
            <p:nvPicPr>
              <p:cNvPr id="98" name="גרפיקה 97" descr="טביעות רגל קו מיתאר">
                <a:extLst>
                  <a:ext uri="{FF2B5EF4-FFF2-40B4-BE49-F238E27FC236}">
                    <a16:creationId xmlns:a16="http://schemas.microsoft.com/office/drawing/2014/main" id="{7DD16BB4-F15B-4973-79DE-3355BBD9F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7"/>
                  </a:ext>
                </a:extLst>
              </a:blip>
              <a:stretch>
                <a:fillRect/>
              </a:stretch>
            </p:blipFill>
            <p:spPr>
              <a:xfrm>
                <a:off x="994278" y="5391351"/>
                <a:ext cx="567323" cy="567323"/>
              </a:xfrm>
              <a:prstGeom prst="rect">
                <a:avLst/>
              </a:prstGeom>
            </p:spPr>
          </p:pic>
          <p:pic>
            <p:nvPicPr>
              <p:cNvPr id="102" name="גרפיקה 101" descr="מסלול (נתיב בין שתי סיכות) קו מיתאר">
                <a:extLst>
                  <a:ext uri="{FF2B5EF4-FFF2-40B4-BE49-F238E27FC236}">
                    <a16:creationId xmlns:a16="http://schemas.microsoft.com/office/drawing/2014/main" id="{3A3B6395-5075-FA4E-5AC5-73A56C0CC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99"/>
                  </a:ext>
                </a:extLst>
              </a:blip>
              <a:stretch>
                <a:fillRect/>
              </a:stretch>
            </p:blipFill>
            <p:spPr>
              <a:xfrm>
                <a:off x="2747793" y="1005548"/>
                <a:ext cx="567323" cy="567323"/>
              </a:xfrm>
              <a:prstGeom prst="rect">
                <a:avLst/>
              </a:prstGeom>
            </p:spPr>
          </p:pic>
          <p:pic>
            <p:nvPicPr>
              <p:cNvPr id="110" name="גרפיקה 109" descr="דואר אלקטרוני קו מיתאר">
                <a:extLst>
                  <a:ext uri="{FF2B5EF4-FFF2-40B4-BE49-F238E27FC236}">
                    <a16:creationId xmlns:a16="http://schemas.microsoft.com/office/drawing/2014/main" id="{031B3841-CC5A-29E0-C2D8-A351E034E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1"/>
                  </a:ext>
                </a:extLst>
              </a:blip>
              <a:stretch>
                <a:fillRect/>
              </a:stretch>
            </p:blipFill>
            <p:spPr>
              <a:xfrm>
                <a:off x="1201604" y="3726391"/>
                <a:ext cx="471402" cy="471402"/>
              </a:xfrm>
              <a:prstGeom prst="rect">
                <a:avLst/>
              </a:prstGeom>
            </p:spPr>
          </p:pic>
          <p:pic>
            <p:nvPicPr>
              <p:cNvPr id="114" name="גרפיקה 113" descr="יד קו מיתאר">
                <a:extLst>
                  <a:ext uri="{FF2B5EF4-FFF2-40B4-BE49-F238E27FC236}">
                    <a16:creationId xmlns:a16="http://schemas.microsoft.com/office/drawing/2014/main" id="{CDC058A7-A448-B278-42A6-826B71DFEC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3"/>
                  </a:ext>
                </a:extLst>
              </a:blip>
              <a:stretch>
                <a:fillRect/>
              </a:stretch>
            </p:blipFill>
            <p:spPr>
              <a:xfrm>
                <a:off x="779748" y="3362374"/>
                <a:ext cx="471402" cy="471402"/>
              </a:xfrm>
              <a:prstGeom prst="rect">
                <a:avLst/>
              </a:prstGeom>
            </p:spPr>
          </p:pic>
          <p:pic>
            <p:nvPicPr>
              <p:cNvPr id="122" name="גרפיקה 121" descr="פטיש יושב-ראש קו מיתאר">
                <a:extLst>
                  <a:ext uri="{FF2B5EF4-FFF2-40B4-BE49-F238E27FC236}">
                    <a16:creationId xmlns:a16="http://schemas.microsoft.com/office/drawing/2014/main" id="{1F14F4C2-FD04-E066-3350-C2535683B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5"/>
                  </a:ext>
                </a:extLst>
              </a:blip>
              <a:stretch>
                <a:fillRect/>
              </a:stretch>
            </p:blipFill>
            <p:spPr>
              <a:xfrm>
                <a:off x="643276" y="2785636"/>
                <a:ext cx="480035" cy="494267"/>
              </a:xfrm>
              <a:prstGeom prst="rect">
                <a:avLst/>
              </a:prstGeom>
            </p:spPr>
          </p:pic>
          <p:pic>
            <p:nvPicPr>
              <p:cNvPr id="126" name="גרפיקה 125" descr="אזיקים קו מיתאר">
                <a:extLst>
                  <a:ext uri="{FF2B5EF4-FFF2-40B4-BE49-F238E27FC236}">
                    <a16:creationId xmlns:a16="http://schemas.microsoft.com/office/drawing/2014/main" id="{F1F0B1C9-BE00-0B6A-44DF-71A54E9D7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7"/>
                  </a:ext>
                </a:extLst>
              </a:blip>
              <a:stretch>
                <a:fillRect/>
              </a:stretch>
            </p:blipFill>
            <p:spPr>
              <a:xfrm>
                <a:off x="4439429" y="4613886"/>
                <a:ext cx="525717" cy="516783"/>
              </a:xfrm>
              <a:prstGeom prst="rect">
                <a:avLst/>
              </a:prstGeom>
            </p:spPr>
          </p:pic>
          <p:pic>
            <p:nvPicPr>
              <p:cNvPr id="130" name="גרפיקה 129" descr="מפתח קו מיתאר">
                <a:extLst>
                  <a:ext uri="{FF2B5EF4-FFF2-40B4-BE49-F238E27FC236}">
                    <a16:creationId xmlns:a16="http://schemas.microsoft.com/office/drawing/2014/main" id="{A0C00D09-7B00-ABAD-18D9-589BFA9A0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9"/>
                  </a:ext>
                </a:extLst>
              </a:blip>
              <a:stretch>
                <a:fillRect/>
              </a:stretch>
            </p:blipFill>
            <p:spPr>
              <a:xfrm>
                <a:off x="4925531" y="5629787"/>
                <a:ext cx="590013" cy="494267"/>
              </a:xfrm>
              <a:prstGeom prst="rect">
                <a:avLst/>
              </a:prstGeom>
            </p:spPr>
          </p:pic>
          <p:pic>
            <p:nvPicPr>
              <p:cNvPr id="134" name="גרפיקה 133" descr="פתיחת מנעול קו מיתאר">
                <a:extLst>
                  <a:ext uri="{FF2B5EF4-FFF2-40B4-BE49-F238E27FC236}">
                    <a16:creationId xmlns:a16="http://schemas.microsoft.com/office/drawing/2014/main" id="{458A0E85-E18F-1353-84C6-DC62AECF5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1"/>
                  </a:ext>
                </a:extLst>
              </a:blip>
              <a:stretch>
                <a:fillRect/>
              </a:stretch>
            </p:blipFill>
            <p:spPr>
              <a:xfrm>
                <a:off x="103488" y="2899170"/>
                <a:ext cx="497831" cy="472460"/>
              </a:xfrm>
              <a:prstGeom prst="rect">
                <a:avLst/>
              </a:prstGeom>
            </p:spPr>
          </p:pic>
          <p:pic>
            <p:nvPicPr>
              <p:cNvPr id="142" name="גרפיקה 141" descr="יהלום קו מיתאר">
                <a:extLst>
                  <a:ext uri="{FF2B5EF4-FFF2-40B4-BE49-F238E27FC236}">
                    <a16:creationId xmlns:a16="http://schemas.microsoft.com/office/drawing/2014/main" id="{CBEE8CC2-646A-3386-EDA8-142B2A20C4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13"/>
                  </a:ext>
                </a:extLst>
              </a:blip>
              <a:stretch>
                <a:fillRect/>
              </a:stretch>
            </p:blipFill>
            <p:spPr>
              <a:xfrm>
                <a:off x="3759956" y="3331254"/>
                <a:ext cx="494630" cy="494630"/>
              </a:xfrm>
              <a:prstGeom prst="rect">
                <a:avLst/>
              </a:prstGeom>
            </p:spPr>
          </p:pic>
        </p:grpSp>
        <p:pic>
          <p:nvPicPr>
            <p:cNvPr id="20" name="גרפיקה 19" descr="מזלף קו מיתאר">
              <a:extLst>
                <a:ext uri="{FF2B5EF4-FFF2-40B4-BE49-F238E27FC236}">
                  <a16:creationId xmlns:a16="http://schemas.microsoft.com/office/drawing/2014/main" id="{755A7BE9-EBC7-1534-92D5-AE9BE9C17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4">
              <a:extLst>
                <a:ext uri="{96DAC541-7B7A-43D3-8B79-37D633B846F1}">
                  <asvg:svgBlip xmlns:asvg="http://schemas.microsoft.com/office/drawing/2016/SVG/main" r:embed="rId215"/>
                </a:ext>
              </a:extLst>
            </a:blip>
            <a:stretch>
              <a:fillRect/>
            </a:stretch>
          </p:blipFill>
          <p:spPr>
            <a:xfrm>
              <a:off x="680687" y="6057875"/>
              <a:ext cx="914400" cy="914400"/>
            </a:xfrm>
            <a:prstGeom prst="rect">
              <a:avLst/>
            </a:prstGeom>
          </p:spPr>
        </p:pic>
        <p:pic>
          <p:nvPicPr>
            <p:cNvPr id="23" name="גרפיקה 22" descr="זרעי נבטים קו מיתאר">
              <a:extLst>
                <a:ext uri="{FF2B5EF4-FFF2-40B4-BE49-F238E27FC236}">
                  <a16:creationId xmlns:a16="http://schemas.microsoft.com/office/drawing/2014/main" id="{00C2C9E0-1E23-B9A9-C00C-D94129192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6">
              <a:extLst>
                <a:ext uri="{96DAC541-7B7A-43D3-8B79-37D633B846F1}">
                  <asvg:svgBlip xmlns:asvg="http://schemas.microsoft.com/office/drawing/2016/SVG/main" r:embed="rId217"/>
                </a:ext>
              </a:extLst>
            </a:blip>
            <a:stretch>
              <a:fillRect/>
            </a:stretch>
          </p:blipFill>
          <p:spPr>
            <a:xfrm>
              <a:off x="2235234" y="6148582"/>
              <a:ext cx="715613" cy="715613"/>
            </a:xfrm>
            <a:prstGeom prst="rect">
              <a:avLst/>
            </a:prstGeom>
          </p:spPr>
        </p:pic>
        <p:pic>
          <p:nvPicPr>
            <p:cNvPr id="27" name="גרפיקה 26" descr="כלי גינה קו מיתאר">
              <a:extLst>
                <a:ext uri="{FF2B5EF4-FFF2-40B4-BE49-F238E27FC236}">
                  <a16:creationId xmlns:a16="http://schemas.microsoft.com/office/drawing/2014/main" id="{36329579-8F6E-3709-1D8C-6A7F7BD1D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8">
              <a:extLst>
                <a:ext uri="{96DAC541-7B7A-43D3-8B79-37D633B846F1}">
                  <asvg:svgBlip xmlns:asvg="http://schemas.microsoft.com/office/drawing/2016/SVG/main" r:embed="rId219"/>
                </a:ext>
              </a:extLst>
            </a:blip>
            <a:stretch>
              <a:fillRect/>
            </a:stretch>
          </p:blipFill>
          <p:spPr>
            <a:xfrm>
              <a:off x="3590386" y="5993139"/>
              <a:ext cx="914400" cy="914400"/>
            </a:xfrm>
            <a:prstGeom prst="rect">
              <a:avLst/>
            </a:prstGeom>
          </p:spPr>
        </p:pic>
        <p:pic>
          <p:nvPicPr>
            <p:cNvPr id="32" name="גרפיקה 31" descr="מנת זרע קו מיתאר">
              <a:extLst>
                <a:ext uri="{FF2B5EF4-FFF2-40B4-BE49-F238E27FC236}">
                  <a16:creationId xmlns:a16="http://schemas.microsoft.com/office/drawing/2014/main" id="{B2B80F60-41FD-9FAA-18DC-8CC16BB93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0">
              <a:extLst>
                <a:ext uri="{96DAC541-7B7A-43D3-8B79-37D633B846F1}">
                  <asvg:svgBlip xmlns:asvg="http://schemas.microsoft.com/office/drawing/2016/SVG/main" r:embed="rId221"/>
                </a:ext>
              </a:extLst>
            </a:blip>
            <a:stretch>
              <a:fillRect/>
            </a:stretch>
          </p:blipFill>
          <p:spPr>
            <a:xfrm>
              <a:off x="6493561" y="6177000"/>
              <a:ext cx="658778" cy="658778"/>
            </a:xfrm>
            <a:prstGeom prst="rect">
              <a:avLst/>
            </a:prstGeom>
          </p:spPr>
        </p:pic>
        <p:pic>
          <p:nvPicPr>
            <p:cNvPr id="46" name="גרפיקה 45" descr="שינויים והתאמות קו מיתאר">
              <a:extLst>
                <a:ext uri="{FF2B5EF4-FFF2-40B4-BE49-F238E27FC236}">
                  <a16:creationId xmlns:a16="http://schemas.microsoft.com/office/drawing/2014/main" id="{931578C3-87BD-56F6-A926-BE563E63A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96DAC541-7B7A-43D3-8B79-37D633B846F1}">
                  <asvg:svgBlip xmlns:asvg="http://schemas.microsoft.com/office/drawing/2016/SVG/main" r:embed="rId77"/>
                </a:ext>
              </a:extLst>
            </a:blip>
            <a:stretch>
              <a:fillRect/>
            </a:stretch>
          </p:blipFill>
          <p:spPr>
            <a:xfrm>
              <a:off x="4291461" y="6179662"/>
              <a:ext cx="685800" cy="685800"/>
            </a:xfrm>
            <a:prstGeom prst="rect">
              <a:avLst/>
            </a:prstGeom>
          </p:spPr>
        </p:pic>
        <p:pic>
          <p:nvPicPr>
            <p:cNvPr id="58" name="גרפיקה 57" descr="עוגן קו מיתאר">
              <a:extLst>
                <a:ext uri="{FF2B5EF4-FFF2-40B4-BE49-F238E27FC236}">
                  <a16:creationId xmlns:a16="http://schemas.microsoft.com/office/drawing/2014/main" id="{7B6ACCFB-9A90-E776-246F-81D2CC477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2">
              <a:extLst>
                <a:ext uri="{96DAC541-7B7A-43D3-8B79-37D633B846F1}">
                  <asvg:svgBlip xmlns:asvg="http://schemas.microsoft.com/office/drawing/2016/SVG/main" r:embed="rId153"/>
                </a:ext>
              </a:extLst>
            </a:blip>
            <a:stretch>
              <a:fillRect/>
            </a:stretch>
          </p:blipFill>
          <p:spPr>
            <a:xfrm>
              <a:off x="8431672" y="6218378"/>
              <a:ext cx="685800" cy="685800"/>
            </a:xfrm>
            <a:prstGeom prst="rect">
              <a:avLst/>
            </a:prstGeom>
          </p:spPr>
        </p:pic>
        <p:pic>
          <p:nvPicPr>
            <p:cNvPr id="62" name="גרפיקה 61" descr="טעינת סוללה קו מיתאר">
              <a:extLst>
                <a:ext uri="{FF2B5EF4-FFF2-40B4-BE49-F238E27FC236}">
                  <a16:creationId xmlns:a16="http://schemas.microsoft.com/office/drawing/2014/main" id="{4852AD88-0E07-4E6E-843A-1426A7CF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2">
              <a:extLst>
                <a:ext uri="{96DAC541-7B7A-43D3-8B79-37D633B846F1}">
                  <asvg:svgBlip xmlns:asvg="http://schemas.microsoft.com/office/drawing/2016/SVG/main" r:embed="rId163"/>
                </a:ext>
              </a:extLst>
            </a:blip>
            <a:stretch>
              <a:fillRect/>
            </a:stretch>
          </p:blipFill>
          <p:spPr>
            <a:xfrm>
              <a:off x="1531929" y="6312377"/>
              <a:ext cx="603504" cy="603504"/>
            </a:xfrm>
            <a:prstGeom prst="rect">
              <a:avLst/>
            </a:prstGeom>
          </p:spPr>
        </p:pic>
        <p:pic>
          <p:nvPicPr>
            <p:cNvPr id="74" name="גרפיקה 73" descr="הורדת סירה למים קו מיתאר">
              <a:extLst>
                <a:ext uri="{FF2B5EF4-FFF2-40B4-BE49-F238E27FC236}">
                  <a16:creationId xmlns:a16="http://schemas.microsoft.com/office/drawing/2014/main" id="{BB88DECD-AE97-8AD3-FAE7-25F7E9975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2">
              <a:extLst>
                <a:ext uri="{96DAC541-7B7A-43D3-8B79-37D633B846F1}">
                  <asvg:svgBlip xmlns:asvg="http://schemas.microsoft.com/office/drawing/2016/SVG/main" r:embed="rId223"/>
                </a:ext>
              </a:extLst>
            </a:blip>
            <a:stretch>
              <a:fillRect/>
            </a:stretch>
          </p:blipFill>
          <p:spPr>
            <a:xfrm>
              <a:off x="4925531" y="6275311"/>
              <a:ext cx="685800" cy="685800"/>
            </a:xfrm>
            <a:prstGeom prst="rect">
              <a:avLst/>
            </a:prstGeom>
          </p:spPr>
        </p:pic>
        <p:pic>
          <p:nvPicPr>
            <p:cNvPr id="80" name="גרפיקה 79" descr="חץ וקשת קו מיתאר">
              <a:extLst>
                <a:ext uri="{FF2B5EF4-FFF2-40B4-BE49-F238E27FC236}">
                  <a16:creationId xmlns:a16="http://schemas.microsoft.com/office/drawing/2014/main" id="{48ACE701-7770-AAAC-D091-2F7E08F3A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4">
              <a:extLst>
                <a:ext uri="{96DAC541-7B7A-43D3-8B79-37D633B846F1}">
                  <asvg:svgBlip xmlns:asvg="http://schemas.microsoft.com/office/drawing/2016/SVG/main" r:embed="rId225"/>
                </a:ext>
              </a:extLst>
            </a:blip>
            <a:stretch>
              <a:fillRect/>
            </a:stretch>
          </p:blipFill>
          <p:spPr>
            <a:xfrm>
              <a:off x="7857401" y="6177000"/>
              <a:ext cx="685800" cy="685800"/>
            </a:xfrm>
            <a:prstGeom prst="rect">
              <a:avLst/>
            </a:prstGeom>
          </p:spPr>
        </p:pic>
        <p:pic>
          <p:nvPicPr>
            <p:cNvPr id="88" name="גרפיקה 87" descr="פגיעה במטרה קו מיתאר">
              <a:extLst>
                <a:ext uri="{FF2B5EF4-FFF2-40B4-BE49-F238E27FC236}">
                  <a16:creationId xmlns:a16="http://schemas.microsoft.com/office/drawing/2014/main" id="{8B895721-A5FA-483D-E166-8F998C9A7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8">
              <a:extLst>
                <a:ext uri="{96DAC541-7B7A-43D3-8B79-37D633B846F1}">
                  <asvg:svgBlip xmlns:asvg="http://schemas.microsoft.com/office/drawing/2016/SVG/main" r:embed="rId89"/>
                </a:ext>
              </a:extLst>
            </a:blip>
            <a:stretch>
              <a:fillRect/>
            </a:stretch>
          </p:blipFill>
          <p:spPr>
            <a:xfrm>
              <a:off x="7144375" y="6164814"/>
              <a:ext cx="685800" cy="685800"/>
            </a:xfrm>
            <a:prstGeom prst="rect">
              <a:avLst/>
            </a:prstGeom>
          </p:spPr>
        </p:pic>
        <p:pic>
          <p:nvPicPr>
            <p:cNvPr id="96" name="גרפיקה 95" descr="דגלים קו מיתאר">
              <a:extLst>
                <a:ext uri="{FF2B5EF4-FFF2-40B4-BE49-F238E27FC236}">
                  <a16:creationId xmlns:a16="http://schemas.microsoft.com/office/drawing/2014/main" id="{AF520395-65D5-B4DE-2A62-F9E7966B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6">
              <a:extLst>
                <a:ext uri="{96DAC541-7B7A-43D3-8B79-37D633B846F1}">
                  <asvg:svgBlip xmlns:asvg="http://schemas.microsoft.com/office/drawing/2016/SVG/main" r:embed="rId227"/>
                </a:ext>
              </a:extLst>
            </a:blip>
            <a:stretch>
              <a:fillRect/>
            </a:stretch>
          </p:blipFill>
          <p:spPr>
            <a:xfrm>
              <a:off x="5665711" y="6177000"/>
              <a:ext cx="685800" cy="685800"/>
            </a:xfrm>
            <a:prstGeom prst="rect">
              <a:avLst/>
            </a:prstGeom>
          </p:spPr>
        </p:pic>
        <p:pic>
          <p:nvPicPr>
            <p:cNvPr id="104" name="גרפיקה 103" descr="קקטוס קו מיתאר">
              <a:extLst>
                <a:ext uri="{FF2B5EF4-FFF2-40B4-BE49-F238E27FC236}">
                  <a16:creationId xmlns:a16="http://schemas.microsoft.com/office/drawing/2014/main" id="{B58950F4-52CA-4C51-2886-50A4F80AA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8">
              <a:extLst>
                <a:ext uri="{96DAC541-7B7A-43D3-8B79-37D633B846F1}">
                  <asvg:svgBlip xmlns:asvg="http://schemas.microsoft.com/office/drawing/2016/SVG/main" r:embed="rId229"/>
                </a:ext>
              </a:extLst>
            </a:blip>
            <a:stretch>
              <a:fillRect/>
            </a:stretch>
          </p:blipFill>
          <p:spPr>
            <a:xfrm>
              <a:off x="53126" y="6164231"/>
              <a:ext cx="685800" cy="685800"/>
            </a:xfrm>
            <a:prstGeom prst="rect">
              <a:avLst/>
            </a:prstGeom>
          </p:spPr>
        </p:pic>
        <p:pic>
          <p:nvPicPr>
            <p:cNvPr id="107" name="גרפיקה 106" descr="מחשבון קו מיתאר">
              <a:extLst>
                <a:ext uri="{FF2B5EF4-FFF2-40B4-BE49-F238E27FC236}">
                  <a16:creationId xmlns:a16="http://schemas.microsoft.com/office/drawing/2014/main" id="{078D3AE3-9CC0-A198-84BA-195D02AFE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0">
              <a:extLst>
                <a:ext uri="{96DAC541-7B7A-43D3-8B79-37D633B846F1}">
                  <asvg:svgBlip xmlns:asvg="http://schemas.microsoft.com/office/drawing/2016/SVG/main" r:embed="rId231"/>
                </a:ext>
              </a:extLst>
            </a:blip>
            <a:stretch>
              <a:fillRect/>
            </a:stretch>
          </p:blipFill>
          <p:spPr>
            <a:xfrm>
              <a:off x="2945320" y="6230131"/>
              <a:ext cx="645412" cy="6454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923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50E130A-A37B-2538-8439-B2FCFBAAC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20" y="2943614"/>
            <a:ext cx="5219180" cy="3914385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2296DF58-2121-414B-361C-0796146C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1967B7F-7934-CF7B-C39D-E5FFDE2CB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6D2331D4-FE55-501F-73B5-6B45EE697D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0DB44E3-0388-F617-DB1D-0E3F7BCFE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0690"/>
            <a:ext cx="4023080" cy="301731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2D0C2AF-D337-AFBC-05C7-13754A102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821" y="-12839"/>
            <a:ext cx="5219179" cy="391438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F91B97B-C320-AAAE-EE91-86C69CF111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57"/>
          <a:stretch/>
        </p:blipFill>
        <p:spPr>
          <a:xfrm>
            <a:off x="-1" y="-1"/>
            <a:ext cx="4023080" cy="3936843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4CEC1E37-75C0-9055-ED6E-2EC8B737E491}"/>
              </a:ext>
            </a:extLst>
          </p:cNvPr>
          <p:cNvSpPr txBox="1"/>
          <p:nvPr/>
        </p:nvSpPr>
        <p:spPr>
          <a:xfrm>
            <a:off x="5120923" y="37999"/>
            <a:ext cx="2528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מה עשינו עד היום?</a:t>
            </a:r>
            <a:endParaRPr lang="LID4096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ef MultiGndr" panose="00000500000000000000" pitchFamily="2" charset="-79"/>
              <a:cs typeface="Alef MultiGndr" panose="00000500000000000000" pitchFamily="2" charset="-79"/>
            </a:endParaRPr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15521495-6BF8-47FB-5D55-FB67A0713509}"/>
              </a:ext>
            </a:extLst>
          </p:cNvPr>
          <p:cNvSpPr txBox="1"/>
          <p:nvPr/>
        </p:nvSpPr>
        <p:spPr>
          <a:xfrm>
            <a:off x="6246264" y="5900067"/>
            <a:ext cx="280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ומיקדנו את החשיבות של המחנכת בכל אלו</a:t>
            </a:r>
            <a:endParaRPr lang="LID4096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ef MultiGndr" panose="00000500000000000000" pitchFamily="2" charset="-79"/>
              <a:cs typeface="Alef MultiGndr" panose="00000500000000000000" pitchFamily="2" charset="-79"/>
            </a:endParaRPr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1A019F7A-53C3-619F-2F74-AD6B1E8EFCF4}"/>
              </a:ext>
            </a:extLst>
          </p:cNvPr>
          <p:cNvSpPr txBox="1"/>
          <p:nvPr/>
        </p:nvSpPr>
        <p:spPr>
          <a:xfrm>
            <a:off x="70920" y="2999565"/>
            <a:ext cx="2793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מיקדנו גם לצמצום פערים בין תלמידים</a:t>
            </a:r>
            <a:endParaRPr lang="LID4096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ef MultiGndr" panose="00000500000000000000" pitchFamily="2" charset="-79"/>
              <a:cs typeface="Alef MultiGndr" panose="00000500000000000000" pitchFamily="2" charset="-79"/>
            </a:endParaRPr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9CF7F2E4-D415-2C26-E87C-8196D18B5F51}"/>
              </a:ext>
            </a:extLst>
          </p:cNvPr>
          <p:cNvSpPr txBox="1"/>
          <p:nvPr/>
        </p:nvSpPr>
        <p:spPr>
          <a:xfrm>
            <a:off x="390984" y="268831"/>
            <a:ext cx="33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התחלנו לחשוב על ה'מה'?</a:t>
            </a:r>
            <a:endParaRPr lang="LID4096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ef MultiGndr" panose="00000500000000000000" pitchFamily="2" charset="-79"/>
              <a:cs typeface="Alef MultiGndr" panose="00000500000000000000" pitchFamily="2" charset="-79"/>
            </a:endParaRPr>
          </a:p>
        </p:txBody>
      </p:sp>
      <p:sp>
        <p:nvSpPr>
          <p:cNvPr id="20" name="תיבת טקסט 19">
            <a:extLst>
              <a:ext uri="{FF2B5EF4-FFF2-40B4-BE49-F238E27FC236}">
                <a16:creationId xmlns:a16="http://schemas.microsoft.com/office/drawing/2014/main" id="{0F13160A-5F08-0089-DB27-D3E2A1511A00}"/>
              </a:ext>
            </a:extLst>
          </p:cNvPr>
          <p:cNvSpPr txBox="1"/>
          <p:nvPr/>
        </p:nvSpPr>
        <p:spPr>
          <a:xfrm>
            <a:off x="555292" y="-47741"/>
            <a:ext cx="2973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e-IL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ef MultiGndr" panose="00000500000000000000" pitchFamily="2" charset="-79"/>
                <a:cs typeface="Alef MultiGndr" panose="00000500000000000000" pitchFamily="2" charset="-79"/>
              </a:rPr>
              <a:t>חשבנו יחד על ה'למה'?</a:t>
            </a:r>
            <a:endParaRPr lang="LID4096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ef MultiGndr" panose="00000500000000000000" pitchFamily="2" charset="-79"/>
              <a:cs typeface="Alef MultiGndr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79752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56A41C7-0DC4-225A-E83A-358026960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21" y="244884"/>
            <a:ext cx="3168968" cy="59740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1">
              <a:lnSpc>
                <a:spcPct val="90000"/>
              </a:lnSpc>
              <a:spcBef>
                <a:spcPct val="0"/>
              </a:spcBef>
            </a:pP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חשבו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על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השאיפות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האישיות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שלכן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בחינוך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הכתה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he-IL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ציירו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גינה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המבטאת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את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השאיפה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החינוכית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שלכן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בחינוך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הכתה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השנה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בהצלחה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1026" name="Picture 2" descr="ציור גינה לצביעה">
            <a:extLst>
              <a:ext uri="{FF2B5EF4-FFF2-40B4-BE49-F238E27FC236}">
                <a16:creationId xmlns:a16="http://schemas.microsoft.com/office/drawing/2014/main" id="{2A1B0150-D57A-2F20-151D-22EB60412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1411" y="-129369"/>
            <a:ext cx="4943562" cy="698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בועת מחשבה: ענן 2">
            <a:extLst>
              <a:ext uri="{FF2B5EF4-FFF2-40B4-BE49-F238E27FC236}">
                <a16:creationId xmlns:a16="http://schemas.microsoft.com/office/drawing/2014/main" id="{916000C4-EA50-39C1-E4D1-E9BF957B27C8}"/>
              </a:ext>
            </a:extLst>
          </p:cNvPr>
          <p:cNvSpPr/>
          <p:nvPr/>
        </p:nvSpPr>
        <p:spPr>
          <a:xfrm>
            <a:off x="0" y="44468"/>
            <a:ext cx="4271375" cy="2115646"/>
          </a:xfrm>
          <a:prstGeom prst="cloudCallout">
            <a:avLst>
              <a:gd name="adj1" fmla="val 74754"/>
              <a:gd name="adj2" fmla="val -245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בועת דיבור: אליפסה 4">
            <a:extLst>
              <a:ext uri="{FF2B5EF4-FFF2-40B4-BE49-F238E27FC236}">
                <a16:creationId xmlns:a16="http://schemas.microsoft.com/office/drawing/2014/main" id="{93D8E89E-E67B-2FA3-5CB9-8E8C5AE7087D}"/>
              </a:ext>
            </a:extLst>
          </p:cNvPr>
          <p:cNvSpPr/>
          <p:nvPr/>
        </p:nvSpPr>
        <p:spPr>
          <a:xfrm>
            <a:off x="154400" y="2592888"/>
            <a:ext cx="4101411" cy="2705622"/>
          </a:xfrm>
          <a:prstGeom prst="wedgeEllipseCallout">
            <a:avLst>
              <a:gd name="adj1" fmla="val 53563"/>
              <a:gd name="adj2" fmla="val 506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7201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D077C18-221F-DE02-B95A-6B1DA9EC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478072"/>
            <a:ext cx="3604497" cy="4086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שתפו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בתיאור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הציור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שציירתן</a:t>
            </a:r>
            <a:endParaRPr lang="en-US" sz="60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5767" y="52996"/>
            <a:ext cx="4570022" cy="6805005"/>
            <a:chOff x="6101023" y="52996"/>
            <a:chExt cx="6093363" cy="680500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סימן ביקורת">
            <a:extLst>
              <a:ext uri="{FF2B5EF4-FFF2-40B4-BE49-F238E27FC236}">
                <a16:creationId xmlns:a16="http://schemas.microsoft.com/office/drawing/2014/main" id="{8515C5F8-A128-EDBB-077C-062B21F8F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6992" y="2216469"/>
            <a:ext cx="3106320" cy="3106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45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365125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1057739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999776" y="1402924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BC1F6CA-3144-01D5-F8E5-C9080CB7B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38" y="2885000"/>
            <a:ext cx="8373618" cy="31819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52B90673-1D12-4CED-1020-926463FF2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24" y="553979"/>
            <a:ext cx="6117220" cy="171160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0D0B898-2E0F-AA1C-F699-875B889A7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856" y="553979"/>
            <a:ext cx="1719128" cy="172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53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AD3915F9-6DE2-4E1E-87FA-40152880D404}"/>
              </a:ext>
            </a:extLst>
          </p:cNvPr>
          <p:cNvGrpSpPr/>
          <p:nvPr/>
        </p:nvGrpSpPr>
        <p:grpSpPr>
          <a:xfrm>
            <a:off x="288099" y="400833"/>
            <a:ext cx="8530224" cy="6125227"/>
            <a:chOff x="177358" y="458872"/>
            <a:chExt cx="8690972" cy="5866263"/>
          </a:xfrm>
        </p:grpSpPr>
        <p:grpSp>
          <p:nvGrpSpPr>
            <p:cNvPr id="68" name="קבוצה 67">
              <a:extLst>
                <a:ext uri="{FF2B5EF4-FFF2-40B4-BE49-F238E27FC236}">
                  <a16:creationId xmlns:a16="http://schemas.microsoft.com/office/drawing/2014/main" id="{6B07C4CC-C01C-46AF-AEAE-6BDB8EB5E99F}"/>
                </a:ext>
              </a:extLst>
            </p:cNvPr>
            <p:cNvGrpSpPr/>
            <p:nvPr/>
          </p:nvGrpSpPr>
          <p:grpSpPr>
            <a:xfrm>
              <a:off x="188084" y="458872"/>
              <a:ext cx="6709735" cy="5866263"/>
              <a:chOff x="217968" y="-442443"/>
              <a:chExt cx="8946313" cy="7821683"/>
            </a:xfrm>
          </p:grpSpPr>
          <p:pic>
            <p:nvPicPr>
              <p:cNvPr id="19" name="תמונה 18">
                <a:extLst>
                  <a:ext uri="{FF2B5EF4-FFF2-40B4-BE49-F238E27FC236}">
                    <a16:creationId xmlns:a16="http://schemas.microsoft.com/office/drawing/2014/main" id="{617A9E4F-2A29-498E-993E-55A83CE728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9073" y="776758"/>
                <a:ext cx="5264151" cy="5302250"/>
              </a:xfrm>
              <a:prstGeom prst="rect">
                <a:avLst/>
              </a:prstGeom>
            </p:spPr>
          </p:pic>
          <p:sp>
            <p:nvSpPr>
              <p:cNvPr id="6" name="הסבר: קו 5">
                <a:extLst>
                  <a:ext uri="{FF2B5EF4-FFF2-40B4-BE49-F238E27FC236}">
                    <a16:creationId xmlns:a16="http://schemas.microsoft.com/office/drawing/2014/main" id="{DCC23DF1-6D7F-4B7B-86EB-D6D4643D9E55}"/>
                  </a:ext>
                </a:extLst>
              </p:cNvPr>
              <p:cNvSpPr/>
              <p:nvPr/>
            </p:nvSpPr>
            <p:spPr>
              <a:xfrm>
                <a:off x="6681992" y="-442443"/>
                <a:ext cx="2482289" cy="907956"/>
              </a:xfrm>
              <a:prstGeom prst="borderCallout1">
                <a:avLst>
                  <a:gd name="adj1" fmla="val 98393"/>
                  <a:gd name="adj2" fmla="val 53599"/>
                  <a:gd name="adj3" fmla="val 188572"/>
                  <a:gd name="adj4" fmla="val 13234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r>
                  <a:rPr lang="he-IL" sz="1600" b="1" kern="1200" dirty="0">
                    <a:solidFill>
                      <a:prstClr val="black"/>
                    </a:solidFill>
                    <a:latin typeface="Alef MultiGndr" panose="00000500000000000000" pitchFamily="2" charset="-79"/>
                    <a:cs typeface="Alef MultiGndr" panose="00000500000000000000" pitchFamily="2" charset="-79"/>
                  </a:rPr>
                  <a:t>ראייה ותכלול הוליסטי</a:t>
                </a:r>
              </a:p>
              <a:p>
                <a:pPr algn="ctr" defTabSz="342900">
                  <a:buClrTx/>
                </a:pPr>
                <a:r>
                  <a:rPr lang="he-IL" sz="1600" b="1" kern="1200" dirty="0">
                    <a:solidFill>
                      <a:prstClr val="black"/>
                    </a:solidFill>
                    <a:latin typeface="Alef MultiGndr" panose="00000500000000000000" pitchFamily="2" charset="-79"/>
                    <a:cs typeface="Alef MultiGndr" panose="00000500000000000000" pitchFamily="2" charset="-79"/>
                  </a:rPr>
                  <a:t>של התלמידות</a:t>
                </a:r>
                <a:endParaRPr lang="LID4096" sz="1600" b="1" kern="1200" dirty="0">
                  <a:solidFill>
                    <a:prstClr val="black"/>
                  </a:solidFill>
                  <a:latin typeface="Alef MultiGndr" panose="00000500000000000000" pitchFamily="2" charset="-79"/>
                  <a:cs typeface="Alef MultiGndr" panose="00000500000000000000" pitchFamily="2" charset="-79"/>
                </a:endParaRPr>
              </a:p>
            </p:txBody>
          </p:sp>
          <p:sp>
            <p:nvSpPr>
              <p:cNvPr id="57" name="הסבר: קו 56">
                <a:extLst>
                  <a:ext uri="{FF2B5EF4-FFF2-40B4-BE49-F238E27FC236}">
                    <a16:creationId xmlns:a16="http://schemas.microsoft.com/office/drawing/2014/main" id="{43E6EB4D-D94F-44BC-BB6E-64C43C653810}"/>
                  </a:ext>
                </a:extLst>
              </p:cNvPr>
              <p:cNvSpPr/>
              <p:nvPr/>
            </p:nvSpPr>
            <p:spPr>
              <a:xfrm>
                <a:off x="6640822" y="6569393"/>
                <a:ext cx="2482291" cy="809847"/>
              </a:xfrm>
              <a:prstGeom prst="borderCallout1">
                <a:avLst>
                  <a:gd name="adj1" fmla="val 975"/>
                  <a:gd name="adj2" fmla="val 50172"/>
                  <a:gd name="adj3" fmla="val -103605"/>
                  <a:gd name="adj4" fmla="val 14526"/>
                </a:avLst>
              </a:prstGeom>
              <a:solidFill>
                <a:srgbClr val="00CCFF"/>
              </a:solidFill>
              <a:ln w="28575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r>
                  <a:rPr lang="he-IL" sz="1800" b="1" kern="1200" dirty="0">
                    <a:solidFill>
                      <a:srgbClr val="000000"/>
                    </a:solidFill>
                    <a:latin typeface="Alef MultiGndr" panose="00000500000000000000" pitchFamily="2" charset="-79"/>
                    <a:cs typeface="Alef MultiGndr" panose="00000500000000000000" pitchFamily="2" charset="-79"/>
                  </a:rPr>
                  <a:t>יצירת הכתה כקבוצה</a:t>
                </a:r>
                <a:endParaRPr lang="LID4096" sz="1800" b="1" kern="1200" dirty="0">
                  <a:solidFill>
                    <a:srgbClr val="000000"/>
                  </a:solidFill>
                  <a:latin typeface="Alef MultiGndr" panose="00000500000000000000" pitchFamily="2" charset="-79"/>
                  <a:cs typeface="Alef MultiGndr" panose="00000500000000000000" pitchFamily="2" charset="-79"/>
                </a:endParaRPr>
              </a:p>
            </p:txBody>
          </p:sp>
          <p:sp>
            <p:nvSpPr>
              <p:cNvPr id="62" name="הסבר: קו 61">
                <a:extLst>
                  <a:ext uri="{FF2B5EF4-FFF2-40B4-BE49-F238E27FC236}">
                    <a16:creationId xmlns:a16="http://schemas.microsoft.com/office/drawing/2014/main" id="{C60153E7-7359-44BF-ADCF-1E7E99F833E2}"/>
                  </a:ext>
                </a:extLst>
              </p:cNvPr>
              <p:cNvSpPr/>
              <p:nvPr/>
            </p:nvSpPr>
            <p:spPr>
              <a:xfrm>
                <a:off x="217968" y="1946156"/>
                <a:ext cx="2482291" cy="755253"/>
              </a:xfrm>
              <a:prstGeom prst="borderCallout1">
                <a:avLst>
                  <a:gd name="adj1" fmla="val 51303"/>
                  <a:gd name="adj2" fmla="val 100287"/>
                  <a:gd name="adj3" fmla="val 72955"/>
                  <a:gd name="adj4" fmla="val 146586"/>
                </a:avLst>
              </a:prstGeom>
              <a:ln w="28575"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342900">
                  <a:buClrTx/>
                </a:pPr>
                <a:r>
                  <a:rPr lang="he-IL" sz="1800" b="1" kern="1200" dirty="0">
                    <a:solidFill>
                      <a:srgbClr val="000000"/>
                    </a:solidFill>
                    <a:latin typeface="Alef MultiGndr" panose="00000500000000000000" pitchFamily="2" charset="-79"/>
                    <a:cs typeface="Alef MultiGndr" panose="00000500000000000000" pitchFamily="2" charset="-79"/>
                  </a:rPr>
                  <a:t>קשר עם הורים</a:t>
                </a:r>
                <a:endParaRPr lang="LID4096" sz="1800" b="1" kern="1200" dirty="0">
                  <a:solidFill>
                    <a:srgbClr val="000000"/>
                  </a:solidFill>
                  <a:latin typeface="Alef MultiGndr" panose="00000500000000000000" pitchFamily="2" charset="-79"/>
                  <a:cs typeface="Alef MultiGndr" panose="00000500000000000000" pitchFamily="2" charset="-79"/>
                </a:endParaRPr>
              </a:p>
            </p:txBody>
          </p:sp>
          <p:sp>
            <p:nvSpPr>
              <p:cNvPr id="67" name="הסבר: קו 66">
                <a:extLst>
                  <a:ext uri="{FF2B5EF4-FFF2-40B4-BE49-F238E27FC236}">
                    <a16:creationId xmlns:a16="http://schemas.microsoft.com/office/drawing/2014/main" id="{178DD4DC-C962-4723-85AC-6A6FA9133042}"/>
                  </a:ext>
                </a:extLst>
              </p:cNvPr>
              <p:cNvSpPr/>
              <p:nvPr/>
            </p:nvSpPr>
            <p:spPr>
              <a:xfrm>
                <a:off x="2962099" y="-442443"/>
                <a:ext cx="2482291" cy="907956"/>
              </a:xfrm>
              <a:prstGeom prst="borderCallout1">
                <a:avLst>
                  <a:gd name="adj1" fmla="val 98393"/>
                  <a:gd name="adj2" fmla="val 46317"/>
                  <a:gd name="adj3" fmla="val 188457"/>
                  <a:gd name="adj4" fmla="val 84085"/>
                </a:avLst>
              </a:prstGeom>
              <a:ln w="28575">
                <a:headEnd type="none" w="med" len="med"/>
                <a:tailEnd type="none" w="med" len="med"/>
              </a:ln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 defTabSz="342900">
                  <a:buClrTx/>
                </a:pPr>
                <a:r>
                  <a:rPr lang="he-IL" sz="1800" b="1" kern="1200" dirty="0">
                    <a:solidFill>
                      <a:srgbClr val="000000"/>
                    </a:solidFill>
                    <a:latin typeface="Alef MultiGndr" panose="00000500000000000000" pitchFamily="2" charset="-79"/>
                    <a:cs typeface="Alef MultiGndr" panose="00000500000000000000" pitchFamily="2" charset="-79"/>
                  </a:rPr>
                  <a:t>אחר.......</a:t>
                </a:r>
              </a:p>
            </p:txBody>
          </p:sp>
        </p:grpSp>
        <p:sp>
          <p:nvSpPr>
            <p:cNvPr id="25" name="הסבר: קו 24">
              <a:extLst>
                <a:ext uri="{FF2B5EF4-FFF2-40B4-BE49-F238E27FC236}">
                  <a16:creationId xmlns:a16="http://schemas.microsoft.com/office/drawing/2014/main" id="{C763BABE-F62E-4DCA-AC1B-86CA66A00087}"/>
                </a:ext>
              </a:extLst>
            </p:cNvPr>
            <p:cNvSpPr/>
            <p:nvPr/>
          </p:nvSpPr>
          <p:spPr>
            <a:xfrm>
              <a:off x="7006613" y="2225288"/>
              <a:ext cx="1861717" cy="616509"/>
            </a:xfrm>
            <a:prstGeom prst="borderCallout1">
              <a:avLst>
                <a:gd name="adj1" fmla="val 49990"/>
                <a:gd name="adj2" fmla="val 485"/>
                <a:gd name="adj3" fmla="val 70001"/>
                <a:gd name="adj4" fmla="val -41551"/>
              </a:avLst>
            </a:prstGeom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r>
                <a:rPr lang="he-IL" sz="1600" b="1" kern="1200" dirty="0">
                  <a:solidFill>
                    <a:srgbClr val="000000"/>
                  </a:solidFill>
                  <a:latin typeface="Alef MultiGndr" panose="00000500000000000000" pitchFamily="2" charset="-79"/>
                  <a:cs typeface="Alef MultiGndr" panose="00000500000000000000" pitchFamily="2" charset="-79"/>
                </a:rPr>
                <a:t>חינוך הוגן ושוויון הזדמנויות</a:t>
              </a:r>
              <a:endParaRPr lang="LID4096" sz="1600" b="1" kern="1200" dirty="0">
                <a:solidFill>
                  <a:srgbClr val="000000"/>
                </a:solidFill>
                <a:latin typeface="Alef MultiGndr" panose="00000500000000000000" pitchFamily="2" charset="-79"/>
                <a:cs typeface="Alef MultiGndr" panose="00000500000000000000" pitchFamily="2" charset="-79"/>
              </a:endParaRPr>
            </a:p>
          </p:txBody>
        </p:sp>
        <p:sp>
          <p:nvSpPr>
            <p:cNvPr id="26" name="הסבר: קו 25">
              <a:extLst>
                <a:ext uri="{FF2B5EF4-FFF2-40B4-BE49-F238E27FC236}">
                  <a16:creationId xmlns:a16="http://schemas.microsoft.com/office/drawing/2014/main" id="{41086AA6-1433-46E5-9B97-60271F541EB7}"/>
                </a:ext>
              </a:extLst>
            </p:cNvPr>
            <p:cNvSpPr/>
            <p:nvPr/>
          </p:nvSpPr>
          <p:spPr>
            <a:xfrm>
              <a:off x="7006613" y="4352796"/>
              <a:ext cx="1861717" cy="616509"/>
            </a:xfrm>
            <a:prstGeom prst="borderCallout1">
              <a:avLst>
                <a:gd name="adj1" fmla="val 49990"/>
                <a:gd name="adj2" fmla="val 485"/>
                <a:gd name="adj3" fmla="val -24507"/>
                <a:gd name="adj4" fmla="val -41787"/>
              </a:avLst>
            </a:prstGeom>
            <a:solidFill>
              <a:srgbClr val="CC99FF"/>
            </a:solidFill>
            <a:ln w="28575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r>
                <a:rPr lang="he-IL" sz="1800" b="1" kern="1200" dirty="0">
                  <a:solidFill>
                    <a:srgbClr val="000000"/>
                  </a:solidFill>
                  <a:latin typeface="Alef MultiGndr" panose="00000500000000000000" pitchFamily="2" charset="-79"/>
                  <a:cs typeface="Alef MultiGndr" panose="00000500000000000000" pitchFamily="2" charset="-79"/>
                </a:rPr>
                <a:t>חינוך לערכים</a:t>
              </a:r>
              <a:endParaRPr lang="LID4096" sz="1800" b="1" kern="1200" dirty="0">
                <a:solidFill>
                  <a:srgbClr val="000000"/>
                </a:solidFill>
                <a:latin typeface="Alef MultiGndr" panose="00000500000000000000" pitchFamily="2" charset="-79"/>
                <a:cs typeface="Alef MultiGndr" panose="00000500000000000000" pitchFamily="2" charset="-79"/>
              </a:endParaRPr>
            </a:p>
          </p:txBody>
        </p:sp>
        <p:sp>
          <p:nvSpPr>
            <p:cNvPr id="29" name="הסבר: קו 28">
              <a:extLst>
                <a:ext uri="{FF2B5EF4-FFF2-40B4-BE49-F238E27FC236}">
                  <a16:creationId xmlns:a16="http://schemas.microsoft.com/office/drawing/2014/main" id="{B8284684-8DC7-4843-AAE1-A49B436E6D60}"/>
                </a:ext>
              </a:extLst>
            </p:cNvPr>
            <p:cNvSpPr/>
            <p:nvPr/>
          </p:nvSpPr>
          <p:spPr>
            <a:xfrm>
              <a:off x="2430051" y="5717750"/>
              <a:ext cx="1861718" cy="607385"/>
            </a:xfrm>
            <a:prstGeom prst="borderCallout1">
              <a:avLst>
                <a:gd name="adj1" fmla="val 594"/>
                <a:gd name="adj2" fmla="val 49736"/>
                <a:gd name="adj3" fmla="val -109553"/>
                <a:gd name="adj4" fmla="val 76599"/>
              </a:avLst>
            </a:prstGeom>
            <a:ln w="28575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r>
                <a:rPr lang="he-IL" sz="1800" b="1" kern="1200" dirty="0">
                  <a:solidFill>
                    <a:srgbClr val="000000"/>
                  </a:solidFill>
                  <a:latin typeface="Alef MultiGndr" panose="00000500000000000000" pitchFamily="2" charset="-79"/>
                  <a:cs typeface="Alef MultiGndr" panose="00000500000000000000" pitchFamily="2" charset="-79"/>
                </a:rPr>
                <a:t>ניהול עצמי ומניעת שחיקה</a:t>
              </a:r>
              <a:endParaRPr lang="LID4096" sz="1800" b="1" kern="1200" dirty="0">
                <a:solidFill>
                  <a:srgbClr val="000000"/>
                </a:solidFill>
                <a:latin typeface="Alef MultiGndr" panose="00000500000000000000" pitchFamily="2" charset="-79"/>
                <a:cs typeface="Alef MultiGndr" panose="00000500000000000000" pitchFamily="2" charset="-79"/>
              </a:endParaRPr>
            </a:p>
          </p:txBody>
        </p:sp>
        <p:sp>
          <p:nvSpPr>
            <p:cNvPr id="38" name="הסבר: קו 37">
              <a:extLst>
                <a:ext uri="{FF2B5EF4-FFF2-40B4-BE49-F238E27FC236}">
                  <a16:creationId xmlns:a16="http://schemas.microsoft.com/office/drawing/2014/main" id="{0934D904-10F8-4D64-9F35-88C6260CEED7}"/>
                </a:ext>
              </a:extLst>
            </p:cNvPr>
            <p:cNvSpPr/>
            <p:nvPr/>
          </p:nvSpPr>
          <p:spPr>
            <a:xfrm>
              <a:off x="177358" y="4356758"/>
              <a:ext cx="1861718" cy="612547"/>
            </a:xfrm>
            <a:prstGeom prst="borderCallout1">
              <a:avLst>
                <a:gd name="adj1" fmla="val 51303"/>
                <a:gd name="adj2" fmla="val 100287"/>
                <a:gd name="adj3" fmla="val -36619"/>
                <a:gd name="adj4" fmla="val 146929"/>
              </a:avLst>
            </a:prstGeom>
            <a:solidFill>
              <a:srgbClr val="FFCCFF"/>
            </a:solidFill>
            <a:ln w="28575"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>
                <a:buClrTx/>
              </a:pPr>
              <a:r>
                <a:rPr lang="he-IL" sz="1800" b="1" kern="1200" dirty="0">
                  <a:solidFill>
                    <a:srgbClr val="000000"/>
                  </a:solidFill>
                  <a:latin typeface="Alef MultiGndr" panose="00000500000000000000" pitchFamily="2" charset="-79"/>
                  <a:cs typeface="Alef MultiGndr" panose="00000500000000000000" pitchFamily="2" charset="-79"/>
                </a:rPr>
                <a:t>קשר עם עמיתים</a:t>
              </a:r>
              <a:endParaRPr lang="LID4096" sz="1800" b="1" kern="1200" dirty="0">
                <a:solidFill>
                  <a:srgbClr val="000000"/>
                </a:solidFill>
                <a:latin typeface="Alef MultiGndr" panose="00000500000000000000" pitchFamily="2" charset="-79"/>
                <a:cs typeface="Alef MultiGndr" panose="00000500000000000000" pitchFamily="2" charset="-79"/>
              </a:endParaRPr>
            </a:p>
          </p:txBody>
        </p:sp>
      </p:grp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6B8F65C9-0E54-EFD4-0F50-34797BDCB4B9}"/>
              </a:ext>
            </a:extLst>
          </p:cNvPr>
          <p:cNvSpPr txBox="1"/>
          <p:nvPr/>
        </p:nvSpPr>
        <p:spPr>
          <a:xfrm>
            <a:off x="7225496" y="186571"/>
            <a:ext cx="19185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1">
              <a:buClrTx/>
            </a:pPr>
            <a:r>
              <a:rPr lang="he-IL" sz="1500" b="1" kern="1200" dirty="0">
                <a:solidFill>
                  <a:prstClr val="black"/>
                </a:solidFill>
                <a:latin typeface="Alef MultiGndr" panose="00000500000000000000" pitchFamily="2" charset="-79"/>
                <a:ea typeface="+mn-ea"/>
                <a:cs typeface="Alef MultiGndr" panose="00000500000000000000" pitchFamily="2" charset="-79"/>
              </a:rPr>
              <a:t>עד כמה אני מרוצה מההישגים שלי, </a:t>
            </a:r>
          </a:p>
          <a:p>
            <a:pPr algn="ctr" defTabSz="685800" rtl="1">
              <a:buClrTx/>
            </a:pPr>
            <a:r>
              <a:rPr lang="he-IL" sz="1500" b="1" kern="1200" dirty="0">
                <a:solidFill>
                  <a:prstClr val="black"/>
                </a:solidFill>
                <a:latin typeface="Alef MultiGndr" panose="00000500000000000000" pitchFamily="2" charset="-79"/>
                <a:ea typeface="+mn-ea"/>
                <a:cs typeface="Alef MultiGndr" panose="00000500000000000000" pitchFamily="2" charset="-79"/>
              </a:rPr>
              <a:t>בכל תחום:</a:t>
            </a:r>
            <a:endParaRPr lang="LID4096" sz="1500" b="1" kern="1200" dirty="0">
              <a:solidFill>
                <a:prstClr val="black"/>
              </a:solidFill>
              <a:latin typeface="Alef MultiGndr" panose="00000500000000000000" pitchFamily="2" charset="-79"/>
              <a:ea typeface="+mn-ea"/>
              <a:cs typeface="Alef MultiGndr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6094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2F477A8-E461-2CC8-F86E-3EFACD792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1014608"/>
            <a:ext cx="3604497" cy="455033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rtl="1">
              <a:lnSpc>
                <a:spcPct val="90000"/>
              </a:lnSpc>
              <a:spcBef>
                <a:spcPct val="0"/>
              </a:spcBef>
            </a:pP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כתבו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לעצמכן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he-IL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4 </a:t>
            </a:r>
            <a:r>
              <a:rPr lang="he-IL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יעדים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חינוכיים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לשנה</a:t>
            </a:r>
            <a:r>
              <a:rPr lang="en-US" sz="6000" b="1" kern="1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b="1" kern="12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rPr>
              <a:t>הקרובה</a:t>
            </a:r>
            <a:endParaRPr lang="en-US" sz="6000" b="1" kern="12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575767" y="52996"/>
            <a:ext cx="4570022" cy="6805005"/>
            <a:chOff x="6101023" y="52996"/>
            <a:chExt cx="6093363" cy="68050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Graphic 5" descr="פגיעה במטרה">
            <a:extLst>
              <a:ext uri="{FF2B5EF4-FFF2-40B4-BE49-F238E27FC236}">
                <a16:creationId xmlns:a16="http://schemas.microsoft.com/office/drawing/2014/main" id="{F9F65644-0416-C410-BDEF-4EC4C94D1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6992" y="2216469"/>
            <a:ext cx="3106320" cy="31063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42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AA20BFB-011D-5BBC-A853-4C6962F17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1999615"/>
            <a:ext cx="6858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6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למפגש הבא....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5524786"/>
            <a:ext cx="356616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466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2A884410E9DA1A4891F2532B9D03F41F" ma:contentTypeVersion="14" ma:contentTypeDescription="צור מסמך חדש." ma:contentTypeScope="" ma:versionID="0b0d7796f1da90b945de939252de2920">
  <xsd:schema xmlns:xsd="http://www.w3.org/2001/XMLSchema" xmlns:xs="http://www.w3.org/2001/XMLSchema" xmlns:p="http://schemas.microsoft.com/office/2006/metadata/properties" xmlns:ns2="e588c110-9f2a-4a55-9ce2-75df0971f9db" xmlns:ns3="8081b34c-99a9-445e-bbb6-fbdb09010b7d" targetNamespace="http://schemas.microsoft.com/office/2006/metadata/properties" ma:root="true" ma:fieldsID="ff8156cf0098dcab1540793fddefd560" ns2:_="" ns3:_="">
    <xsd:import namespace="e588c110-9f2a-4a55-9ce2-75df0971f9db"/>
    <xsd:import namespace="8081b34c-99a9-445e-bbb6-fbdb09010b7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8c110-9f2a-4a55-9ce2-75df0971f9d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4f1f60c4-d38e-46f6-9238-712a3fa3bf15}" ma:internalName="TaxCatchAll" ma:showField="CatchAllData" ma:web="e588c110-9f2a-4a55-9ce2-75df0971f9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1b34c-99a9-445e-bbb6-fbdb09010b7d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תגיות תמונה" ma:readOnly="false" ma:fieldId="{5cf76f15-5ced-4ddc-b409-7134ff3c332f}" ma:taxonomyMulti="true" ma:sspId="4b451408-ab93-4f2a-80f0-4b9a0e7d53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588c110-9f2a-4a55-9ce2-75df0971f9db" xsi:nil="true"/>
    <lcf76f155ced4ddcb4097134ff3c332f xmlns="8081b34c-99a9-445e-bbb6-fbdb09010b7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405CBF-0373-495A-827A-96FF61E3E2FD}"/>
</file>

<file path=customXml/itemProps2.xml><?xml version="1.0" encoding="utf-8"?>
<ds:datastoreItem xmlns:ds="http://schemas.openxmlformats.org/officeDocument/2006/customXml" ds:itemID="{4440F614-BC5A-431E-9BA7-32941276537D}"/>
</file>

<file path=customXml/itemProps3.xml><?xml version="1.0" encoding="utf-8"?>
<ds:datastoreItem xmlns:ds="http://schemas.openxmlformats.org/officeDocument/2006/customXml" ds:itemID="{8C528472-CF27-408B-BD06-8802DB353839}"/>
</file>

<file path=docProps/app.xml><?xml version="1.0" encoding="utf-8"?>
<Properties xmlns="http://schemas.openxmlformats.org/officeDocument/2006/extended-properties" xmlns:vt="http://schemas.openxmlformats.org/officeDocument/2006/docPropsVTypes">
  <TotalTime>4332</TotalTime>
  <Words>134</Words>
  <Application>Microsoft Office PowerPoint</Application>
  <PresentationFormat>‫הצגה על המסך (4:3)</PresentationFormat>
  <Paragraphs>31</Paragraphs>
  <Slides>9</Slides>
  <Notes>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9</vt:i4>
      </vt:variant>
    </vt:vector>
  </HeadingPairs>
  <TitlesOfParts>
    <vt:vector size="15" baseType="lpstr">
      <vt:lpstr>Alef MultiGndr</vt:lpstr>
      <vt:lpstr>Calibri</vt:lpstr>
      <vt:lpstr>Arial</vt:lpstr>
      <vt:lpstr>Calibri Light</vt:lpstr>
      <vt:lpstr>Office Theme</vt:lpstr>
      <vt:lpstr>ערכת נושא Office</vt:lpstr>
      <vt:lpstr>מצגת של PowerPoint‏</vt:lpstr>
      <vt:lpstr>מצגת של PowerPoint‏</vt:lpstr>
      <vt:lpstr>מצגת של PowerPoint‏</vt:lpstr>
      <vt:lpstr>חשבו על השאיפות האישיות שלכן בחינוך הכתה.   ציירו גינה המבטאת את השאיפה החינוכית שלכן בחינוך הכתה השנה.  בהצלחה!</vt:lpstr>
      <vt:lpstr>שתפו בתיאור הציור שציירתן</vt:lpstr>
      <vt:lpstr>מצגת של PowerPoint‏</vt:lpstr>
      <vt:lpstr>מצגת של PowerPoint‏</vt:lpstr>
      <vt:lpstr>כתבו לעצמכן   4   יעדים חינוכיים לשנה הקרובה</vt:lpstr>
      <vt:lpstr>למפגש הבא....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Moshe Shriki</dc:creator>
  <cp:lastModifiedBy>לילך דרמון</cp:lastModifiedBy>
  <cp:revision>42</cp:revision>
  <cp:lastPrinted>2023-01-16T06:25:52Z</cp:lastPrinted>
  <dcterms:created xsi:type="dcterms:W3CDTF">2021-01-04T10:33:16Z</dcterms:created>
  <dcterms:modified xsi:type="dcterms:W3CDTF">2023-12-18T07:20:13Z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0x0101002A884410E9DA1A4891F2532B9D03F41F</vt:lpwstr>
  </property>
</Properties>
</file>