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3" r:id="rId4"/>
    <p:sldMasterId id="2147483694" r:id="rId5"/>
  </p:sldMasterIdLst>
  <p:notesMasterIdLst>
    <p:notesMasterId r:id="rId21"/>
  </p:notesMasterIdLst>
  <p:sldIdLst>
    <p:sldId id="256" r:id="rId6"/>
    <p:sldId id="295" r:id="rId7"/>
    <p:sldId id="294" r:id="rId8"/>
    <p:sldId id="291" r:id="rId9"/>
    <p:sldId id="264" r:id="rId10"/>
    <p:sldId id="265" r:id="rId11"/>
    <p:sldId id="284" r:id="rId12"/>
    <p:sldId id="259" r:id="rId13"/>
    <p:sldId id="258" r:id="rId14"/>
    <p:sldId id="263" r:id="rId15"/>
    <p:sldId id="260" r:id="rId16"/>
    <p:sldId id="262" r:id="rId17"/>
    <p:sldId id="286" r:id="rId18"/>
    <p:sldId id="282" r:id="rId19"/>
    <p:sldId id="285" r:id="rId20"/>
  </p:sldIdLst>
  <p:sldSz cx="12192000" cy="6858000"/>
  <p:notesSz cx="6761163" cy="9942513"/>
  <p:defaultTextStyle>
    <a:defPPr>
      <a:defRPr lang="LID4096"/>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60" d="100"/>
          <a:sy n="60" d="100"/>
        </p:scale>
        <p:origin x="8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openxmlformats.org/officeDocument/2006/relationships/customXml" Target="../customXml/item2.xml"/></Relationships>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E3444-CA54-41EA-B5B4-32AFD014D665}"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LID4096"/>
        </a:p>
      </dgm:t>
    </dgm:pt>
    <dgm:pt modelId="{F900BCB1-51D5-408B-BF54-6DA8ADB2BE44}">
      <dgm:prSet phldrT="[טקסט]" custT="1"/>
      <dgm:spPr/>
      <dgm:t>
        <a:bodyPr/>
        <a:lstStyle/>
        <a:p>
          <a:pPr rtl="0">
            <a:lnSpc>
              <a:spcPct val="100000"/>
            </a:lnSpc>
          </a:pP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0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איך זה יראה בסוף הדרך? </a:t>
          </a: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מה</a:t>
          </a:r>
          <a:endParaRPr lang="LID4096"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2D58957E-D591-4D9C-B7C4-8EAA95ACF491}" type="parTrans" cxnId="{90283BE9-48DC-49F8-9E87-8A064F812277}">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4F53F73A-D163-43BC-9228-40C65C56939C}" type="sibTrans" cxnId="{90283BE9-48DC-49F8-9E87-8A064F812277}">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42650AF8-2874-44BA-8942-B10269B1776D}">
      <dgm:prSet phldrT="[טקסט]" custT="1"/>
      <dgm:spPr/>
      <dgm:t>
        <a:bodyPr/>
        <a:lstStyle/>
        <a:p>
          <a:pPr rtl="0">
            <a:lnSpc>
              <a:spcPct val="100000"/>
            </a:lnSpc>
          </a:pPr>
          <a:r>
            <a:rPr lang="he-IL" sz="2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למה ולמי זה חשוב? </a:t>
          </a: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למה</a:t>
          </a:r>
          <a:endParaRPr lang="LID4096"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EFDD7E47-F199-4900-8245-B78E6629D385}" type="parTrans" cxnId="{853B2037-9C25-43F6-A839-ED0E271D36D3}">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6314DC56-CBD9-4F5F-BB25-12E8E295A01F}" type="sibTrans" cxnId="{853B2037-9C25-43F6-A839-ED0E271D36D3}">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E90543CF-6EB6-4918-9B06-A33C918FC1EC}">
      <dgm:prSet phldrT="[טקסט]" custT="1"/>
      <dgm:spPr/>
      <dgm:t>
        <a:bodyPr/>
        <a:lstStyle/>
        <a:p>
          <a:pPr rtl="0">
            <a:lnSpc>
              <a:spcPct val="100000"/>
            </a:lnSpc>
          </a:pP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אילו הזדמנויות ושותפים יעבדו עבורכם? </a:t>
          </a: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הזדמנויות</a:t>
          </a:r>
          <a:endParaRPr lang="LID4096"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603FCD7F-E983-4154-A5B4-D6A5E7F364E5}" type="parTrans" cxnId="{563B1EF7-6D67-4E86-BF88-59DB273757AE}">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113C1DF8-CDCA-4F5E-8937-C87D6029696D}" type="sibTrans" cxnId="{563B1EF7-6D67-4E86-BF88-59DB273757AE}">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15E552D6-801D-4BF2-9441-FB77944A4F28}">
      <dgm:prSet phldrT="[טקסט]" custT="1"/>
      <dgm:spPr/>
      <dgm:t>
        <a:bodyPr/>
        <a:lstStyle/>
        <a:p>
          <a:pPr rtl="0">
            <a:lnSpc>
              <a:spcPct val="100000"/>
            </a:lnSpc>
          </a:pP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על מה תצטרכו לוותר ולהתפשר? </a:t>
          </a: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גמישות</a:t>
          </a:r>
          <a:endParaRPr lang="LID4096"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DBD35D6F-B8AE-4F3B-A497-FAA91A15550F}" type="parTrans" cxnId="{69AE2248-CEF6-4918-B59D-D7B901D45AC5}">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D54EAFD8-DB15-4AEE-8D24-CB72431E44A0}" type="sibTrans" cxnId="{69AE2248-CEF6-4918-B59D-D7B901D45AC5}">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4E2AEBFC-6D03-4DBA-AC27-1C356E50459F}">
      <dgm:prSet phldrT="[טקסט]" custT="1"/>
      <dgm:spPr/>
      <dgm:t>
        <a:bodyPr/>
        <a:lstStyle/>
        <a:p>
          <a:pPr rtl="0">
            <a:lnSpc>
              <a:spcPct val="100000"/>
            </a:lnSpc>
          </a:pPr>
          <a:r>
            <a:rPr lang="he-IL" sz="2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הדבר הראשון שצריך לעשות </a:t>
          </a:r>
          <a:r>
            <a:rPr lang="he-IL"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פעולה מיידית</a:t>
          </a:r>
          <a:endParaRPr lang="LID4096" sz="3200" b="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066957A8-72D4-4C1A-87B0-F160E5931869}" type="parTrans" cxnId="{11C8476F-CEDE-4C24-921A-EC14B36390EF}">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81AC419A-7CA7-4E15-B894-CE4DF858AFF6}" type="sibTrans" cxnId="{11C8476F-CEDE-4C24-921A-EC14B36390EF}">
      <dgm:prSet/>
      <dgm:spPr/>
      <dgm:t>
        <a:bodyPr/>
        <a:lstStyle/>
        <a:p>
          <a:pPr rtl="0"/>
          <a:endParaRPr lang="LID4096" sz="3200" b="0" cap="none" spc="0">
            <a:ln w="0"/>
            <a:solidFill>
              <a:schemeClr val="tx1"/>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gm:t>
    </dgm:pt>
    <dgm:pt modelId="{ED6BAB6A-058F-4711-A542-8E39D4B7EC61}" type="pres">
      <dgm:prSet presAssocID="{F23E3444-CA54-41EA-B5B4-32AFD014D665}" presName="root" presStyleCnt="0">
        <dgm:presLayoutVars>
          <dgm:dir/>
          <dgm:resizeHandles val="exact"/>
        </dgm:presLayoutVars>
      </dgm:prSet>
      <dgm:spPr/>
    </dgm:pt>
    <dgm:pt modelId="{423642C7-E6E2-4814-9CED-AB5BFB4A8358}" type="pres">
      <dgm:prSet presAssocID="{F900BCB1-51D5-408B-BF54-6DA8ADB2BE44}" presName="compNode" presStyleCnt="0"/>
      <dgm:spPr/>
    </dgm:pt>
    <dgm:pt modelId="{4C06AF05-854B-46AE-8501-29CA9E6244F3}" type="pres">
      <dgm:prSet presAssocID="{F900BCB1-51D5-408B-BF54-6DA8ADB2BE44}" presName="bgRect" presStyleLbl="bgShp" presStyleIdx="0" presStyleCnt="5"/>
      <dgm:spPr/>
    </dgm:pt>
    <dgm:pt modelId="{CBA2F8E1-5682-4168-9AEE-85A779440C09}" type="pres">
      <dgm:prSet presAssocID="{F900BCB1-51D5-408B-BF54-6DA8ADB2BE4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C82AEB83-9DDA-48E1-9110-5BF4700DD5E8}" type="pres">
      <dgm:prSet presAssocID="{F900BCB1-51D5-408B-BF54-6DA8ADB2BE44}" presName="spaceRect" presStyleCnt="0"/>
      <dgm:spPr/>
    </dgm:pt>
    <dgm:pt modelId="{DB319D60-8C21-4249-9864-7815DF38D4F7}" type="pres">
      <dgm:prSet presAssocID="{F900BCB1-51D5-408B-BF54-6DA8ADB2BE44}" presName="parTx" presStyleLbl="revTx" presStyleIdx="0" presStyleCnt="5">
        <dgm:presLayoutVars>
          <dgm:chMax val="0"/>
          <dgm:chPref val="0"/>
        </dgm:presLayoutVars>
      </dgm:prSet>
      <dgm:spPr/>
    </dgm:pt>
    <dgm:pt modelId="{ED924C1A-4C0B-4C3D-AE4D-6929199CE8DF}" type="pres">
      <dgm:prSet presAssocID="{4F53F73A-D163-43BC-9228-40C65C56939C}" presName="sibTrans" presStyleCnt="0"/>
      <dgm:spPr/>
    </dgm:pt>
    <dgm:pt modelId="{8CAC371A-1210-4523-B9DD-5EC500E52E7C}" type="pres">
      <dgm:prSet presAssocID="{42650AF8-2874-44BA-8942-B10269B1776D}" presName="compNode" presStyleCnt="0"/>
      <dgm:spPr/>
    </dgm:pt>
    <dgm:pt modelId="{02DCDF42-93AB-4D95-B69E-1BFEF986CBA7}" type="pres">
      <dgm:prSet presAssocID="{42650AF8-2874-44BA-8942-B10269B1776D}" presName="bgRect" presStyleLbl="bgShp" presStyleIdx="1" presStyleCnt="5"/>
      <dgm:spPr/>
    </dgm:pt>
    <dgm:pt modelId="{98F6689F-8256-484F-8547-6344DA511FF2}" type="pres">
      <dgm:prSet presAssocID="{42650AF8-2874-44BA-8942-B10269B177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שאלות"/>
        </a:ext>
      </dgm:extLst>
    </dgm:pt>
    <dgm:pt modelId="{61CA87CE-F0C2-4C9E-BDA7-E0C1F42571E9}" type="pres">
      <dgm:prSet presAssocID="{42650AF8-2874-44BA-8942-B10269B1776D}" presName="spaceRect" presStyleCnt="0"/>
      <dgm:spPr/>
    </dgm:pt>
    <dgm:pt modelId="{428BBD59-6331-4B80-931E-9FB370E8DC89}" type="pres">
      <dgm:prSet presAssocID="{42650AF8-2874-44BA-8942-B10269B1776D}" presName="parTx" presStyleLbl="revTx" presStyleIdx="1" presStyleCnt="5">
        <dgm:presLayoutVars>
          <dgm:chMax val="0"/>
          <dgm:chPref val="0"/>
        </dgm:presLayoutVars>
      </dgm:prSet>
      <dgm:spPr/>
    </dgm:pt>
    <dgm:pt modelId="{E1FAF20B-DDEE-45EB-933E-FEC34990A6EE}" type="pres">
      <dgm:prSet presAssocID="{6314DC56-CBD9-4F5F-BB25-12E8E295A01F}" presName="sibTrans" presStyleCnt="0"/>
      <dgm:spPr/>
    </dgm:pt>
    <dgm:pt modelId="{3552F256-9B0E-4A42-B624-71627F72156A}" type="pres">
      <dgm:prSet presAssocID="{E90543CF-6EB6-4918-9B06-A33C918FC1EC}" presName="compNode" presStyleCnt="0"/>
      <dgm:spPr/>
    </dgm:pt>
    <dgm:pt modelId="{3F957B31-8877-40EA-962A-3A33163752C4}" type="pres">
      <dgm:prSet presAssocID="{E90543CF-6EB6-4918-9B06-A33C918FC1EC}" presName="bgRect" presStyleLbl="bgShp" presStyleIdx="2" presStyleCnt="5" custLinFactNeighborX="1660"/>
      <dgm:spPr/>
    </dgm:pt>
    <dgm:pt modelId="{E3F6FD27-54AB-48D2-87C9-750209244E7F}" type="pres">
      <dgm:prSet presAssocID="{E90543CF-6EB6-4918-9B06-A33C918FC1EC}" presName="iconRect" presStyleLbl="node1" presStyleIdx="2" presStyleCnt="5" custLinFactNeighborX="36113" custLinFactNeighborY="158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עין"/>
        </a:ext>
      </dgm:extLst>
    </dgm:pt>
    <dgm:pt modelId="{6597A86B-D70B-4C91-9171-6ABA7A1CEE6F}" type="pres">
      <dgm:prSet presAssocID="{E90543CF-6EB6-4918-9B06-A33C918FC1EC}" presName="spaceRect" presStyleCnt="0"/>
      <dgm:spPr/>
    </dgm:pt>
    <dgm:pt modelId="{7CDA6B7E-73DD-4FA1-B5B5-C9B708278649}" type="pres">
      <dgm:prSet presAssocID="{E90543CF-6EB6-4918-9B06-A33C918FC1EC}" presName="parTx" presStyleLbl="revTx" presStyleIdx="2" presStyleCnt="5">
        <dgm:presLayoutVars>
          <dgm:chMax val="0"/>
          <dgm:chPref val="0"/>
        </dgm:presLayoutVars>
      </dgm:prSet>
      <dgm:spPr/>
    </dgm:pt>
    <dgm:pt modelId="{D5A1F798-AB40-40FD-B117-F13EF4FAF397}" type="pres">
      <dgm:prSet presAssocID="{113C1DF8-CDCA-4F5E-8937-C87D6029696D}" presName="sibTrans" presStyleCnt="0"/>
      <dgm:spPr/>
    </dgm:pt>
    <dgm:pt modelId="{5A69D10B-1F07-45C0-8610-1D1651236B8D}" type="pres">
      <dgm:prSet presAssocID="{15E552D6-801D-4BF2-9441-FB77944A4F28}" presName="compNode" presStyleCnt="0"/>
      <dgm:spPr/>
    </dgm:pt>
    <dgm:pt modelId="{F0071E0A-E5BA-486F-ADA3-FDD8FF67267D}" type="pres">
      <dgm:prSet presAssocID="{15E552D6-801D-4BF2-9441-FB77944A4F28}" presName="bgRect" presStyleLbl="bgShp" presStyleIdx="3" presStyleCnt="5"/>
      <dgm:spPr/>
    </dgm:pt>
    <dgm:pt modelId="{FA8ED6A7-2DFD-4EA7-8F5C-D5702CB2945D}" type="pres">
      <dgm:prSet presAssocID="{15E552D6-801D-4BF2-9441-FB77944A4F2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מתעמל: קרקע עם מילוי מלא"/>
        </a:ext>
      </dgm:extLst>
    </dgm:pt>
    <dgm:pt modelId="{792789ED-5DFB-460A-B4E9-BF7A5F95BD4F}" type="pres">
      <dgm:prSet presAssocID="{15E552D6-801D-4BF2-9441-FB77944A4F28}" presName="spaceRect" presStyleCnt="0"/>
      <dgm:spPr/>
    </dgm:pt>
    <dgm:pt modelId="{2865040B-6ABE-4E42-A567-28AA71DC7177}" type="pres">
      <dgm:prSet presAssocID="{15E552D6-801D-4BF2-9441-FB77944A4F28}" presName="parTx" presStyleLbl="revTx" presStyleIdx="3" presStyleCnt="5">
        <dgm:presLayoutVars>
          <dgm:chMax val="0"/>
          <dgm:chPref val="0"/>
        </dgm:presLayoutVars>
      </dgm:prSet>
      <dgm:spPr/>
    </dgm:pt>
    <dgm:pt modelId="{4BA6C73A-2D8F-4360-9160-9E1EF5E3CE7D}" type="pres">
      <dgm:prSet presAssocID="{D54EAFD8-DB15-4AEE-8D24-CB72431E44A0}" presName="sibTrans" presStyleCnt="0"/>
      <dgm:spPr/>
    </dgm:pt>
    <dgm:pt modelId="{B1AA9CE1-36DD-45AD-A997-BD51FDF0FD5A}" type="pres">
      <dgm:prSet presAssocID="{4E2AEBFC-6D03-4DBA-AC27-1C356E50459F}" presName="compNode" presStyleCnt="0"/>
      <dgm:spPr/>
    </dgm:pt>
    <dgm:pt modelId="{5471977F-E4DC-4577-8862-E652E718D983}" type="pres">
      <dgm:prSet presAssocID="{4E2AEBFC-6D03-4DBA-AC27-1C356E50459F}" presName="bgRect" presStyleLbl="bgShp" presStyleIdx="4" presStyleCnt="5"/>
      <dgm:spPr/>
    </dgm:pt>
    <dgm:pt modelId="{1EAE5AF0-73E5-4C4D-95A0-732DFA633D40}" type="pres">
      <dgm:prSet presAssocID="{4E2AEBFC-6D03-4DBA-AC27-1C356E50459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הפעל"/>
        </a:ext>
      </dgm:extLst>
    </dgm:pt>
    <dgm:pt modelId="{36F4290D-A8A6-4DD1-B767-2521768D0503}" type="pres">
      <dgm:prSet presAssocID="{4E2AEBFC-6D03-4DBA-AC27-1C356E50459F}" presName="spaceRect" presStyleCnt="0"/>
      <dgm:spPr/>
    </dgm:pt>
    <dgm:pt modelId="{684E44AF-6900-4A17-A1FC-EA2653DBBD35}" type="pres">
      <dgm:prSet presAssocID="{4E2AEBFC-6D03-4DBA-AC27-1C356E50459F}" presName="parTx" presStyleLbl="revTx" presStyleIdx="4" presStyleCnt="5">
        <dgm:presLayoutVars>
          <dgm:chMax val="0"/>
          <dgm:chPref val="0"/>
        </dgm:presLayoutVars>
      </dgm:prSet>
      <dgm:spPr/>
    </dgm:pt>
  </dgm:ptLst>
  <dgm:cxnLst>
    <dgm:cxn modelId="{853B2037-9C25-43F6-A839-ED0E271D36D3}" srcId="{F23E3444-CA54-41EA-B5B4-32AFD014D665}" destId="{42650AF8-2874-44BA-8942-B10269B1776D}" srcOrd="1" destOrd="0" parTransId="{EFDD7E47-F199-4900-8245-B78E6629D385}" sibTransId="{6314DC56-CBD9-4F5F-BB25-12E8E295A01F}"/>
    <dgm:cxn modelId="{E1895F3F-C77E-4D36-A737-D7F8D103AAE4}" type="presOf" srcId="{F900BCB1-51D5-408B-BF54-6DA8ADB2BE44}" destId="{DB319D60-8C21-4249-9864-7815DF38D4F7}" srcOrd="0" destOrd="0" presId="urn:microsoft.com/office/officeart/2018/2/layout/IconVerticalSolidList"/>
    <dgm:cxn modelId="{E03BA55D-9256-47FD-89E0-9437F4F9CD02}" type="presOf" srcId="{E90543CF-6EB6-4918-9B06-A33C918FC1EC}" destId="{7CDA6B7E-73DD-4FA1-B5B5-C9B708278649}" srcOrd="0" destOrd="0" presId="urn:microsoft.com/office/officeart/2018/2/layout/IconVerticalSolidList"/>
    <dgm:cxn modelId="{69AE2248-CEF6-4918-B59D-D7B901D45AC5}" srcId="{F23E3444-CA54-41EA-B5B4-32AFD014D665}" destId="{15E552D6-801D-4BF2-9441-FB77944A4F28}" srcOrd="3" destOrd="0" parTransId="{DBD35D6F-B8AE-4F3B-A497-FAA91A15550F}" sibTransId="{D54EAFD8-DB15-4AEE-8D24-CB72431E44A0}"/>
    <dgm:cxn modelId="{11C8476F-CEDE-4C24-921A-EC14B36390EF}" srcId="{F23E3444-CA54-41EA-B5B4-32AFD014D665}" destId="{4E2AEBFC-6D03-4DBA-AC27-1C356E50459F}" srcOrd="4" destOrd="0" parTransId="{066957A8-72D4-4C1A-87B0-F160E5931869}" sibTransId="{81AC419A-7CA7-4E15-B894-CE4DF858AFF6}"/>
    <dgm:cxn modelId="{2E1A3383-2E4A-41BD-9C5B-07753C79CBE6}" type="presOf" srcId="{4E2AEBFC-6D03-4DBA-AC27-1C356E50459F}" destId="{684E44AF-6900-4A17-A1FC-EA2653DBBD35}" srcOrd="0" destOrd="0" presId="urn:microsoft.com/office/officeart/2018/2/layout/IconVerticalSolidList"/>
    <dgm:cxn modelId="{EAD4008F-1449-456E-9CA4-0C04561A3CD3}" type="presOf" srcId="{42650AF8-2874-44BA-8942-B10269B1776D}" destId="{428BBD59-6331-4B80-931E-9FB370E8DC89}" srcOrd="0" destOrd="0" presId="urn:microsoft.com/office/officeart/2018/2/layout/IconVerticalSolidList"/>
    <dgm:cxn modelId="{10DA99A5-D6C3-4AD1-B84C-DA41B9C2069F}" type="presOf" srcId="{F23E3444-CA54-41EA-B5B4-32AFD014D665}" destId="{ED6BAB6A-058F-4711-A542-8E39D4B7EC61}" srcOrd="0" destOrd="0" presId="urn:microsoft.com/office/officeart/2018/2/layout/IconVerticalSolidList"/>
    <dgm:cxn modelId="{90283BE9-48DC-49F8-9E87-8A064F812277}" srcId="{F23E3444-CA54-41EA-B5B4-32AFD014D665}" destId="{F900BCB1-51D5-408B-BF54-6DA8ADB2BE44}" srcOrd="0" destOrd="0" parTransId="{2D58957E-D591-4D9C-B7C4-8EAA95ACF491}" sibTransId="{4F53F73A-D163-43BC-9228-40C65C56939C}"/>
    <dgm:cxn modelId="{563B1EF7-6D67-4E86-BF88-59DB273757AE}" srcId="{F23E3444-CA54-41EA-B5B4-32AFD014D665}" destId="{E90543CF-6EB6-4918-9B06-A33C918FC1EC}" srcOrd="2" destOrd="0" parTransId="{603FCD7F-E983-4154-A5B4-D6A5E7F364E5}" sibTransId="{113C1DF8-CDCA-4F5E-8937-C87D6029696D}"/>
    <dgm:cxn modelId="{AB8C82FD-818A-46CB-9A35-4C41EE43CBFA}" type="presOf" srcId="{15E552D6-801D-4BF2-9441-FB77944A4F28}" destId="{2865040B-6ABE-4E42-A567-28AA71DC7177}" srcOrd="0" destOrd="0" presId="urn:microsoft.com/office/officeart/2018/2/layout/IconVerticalSolidList"/>
    <dgm:cxn modelId="{F15DE3C7-FD54-4928-946A-F2605AEB24F3}" type="presParOf" srcId="{ED6BAB6A-058F-4711-A542-8E39D4B7EC61}" destId="{423642C7-E6E2-4814-9CED-AB5BFB4A8358}" srcOrd="0" destOrd="0" presId="urn:microsoft.com/office/officeart/2018/2/layout/IconVerticalSolidList"/>
    <dgm:cxn modelId="{C2943C04-C9D4-4D2B-9F7A-B64DAF1273EA}" type="presParOf" srcId="{423642C7-E6E2-4814-9CED-AB5BFB4A8358}" destId="{4C06AF05-854B-46AE-8501-29CA9E6244F3}" srcOrd="0" destOrd="0" presId="urn:microsoft.com/office/officeart/2018/2/layout/IconVerticalSolidList"/>
    <dgm:cxn modelId="{7A0B39F8-6800-4513-A646-ECA327FCE282}" type="presParOf" srcId="{423642C7-E6E2-4814-9CED-AB5BFB4A8358}" destId="{CBA2F8E1-5682-4168-9AEE-85A779440C09}" srcOrd="1" destOrd="0" presId="urn:microsoft.com/office/officeart/2018/2/layout/IconVerticalSolidList"/>
    <dgm:cxn modelId="{E90293E5-8DFB-4863-8E2B-833B40DBFBCC}" type="presParOf" srcId="{423642C7-E6E2-4814-9CED-AB5BFB4A8358}" destId="{C82AEB83-9DDA-48E1-9110-5BF4700DD5E8}" srcOrd="2" destOrd="0" presId="urn:microsoft.com/office/officeart/2018/2/layout/IconVerticalSolidList"/>
    <dgm:cxn modelId="{46E4F6D0-70B9-4513-86D2-5304683CA22D}" type="presParOf" srcId="{423642C7-E6E2-4814-9CED-AB5BFB4A8358}" destId="{DB319D60-8C21-4249-9864-7815DF38D4F7}" srcOrd="3" destOrd="0" presId="urn:microsoft.com/office/officeart/2018/2/layout/IconVerticalSolidList"/>
    <dgm:cxn modelId="{EA68DBCE-924F-44A8-A718-3F1176E95F28}" type="presParOf" srcId="{ED6BAB6A-058F-4711-A542-8E39D4B7EC61}" destId="{ED924C1A-4C0B-4C3D-AE4D-6929199CE8DF}" srcOrd="1" destOrd="0" presId="urn:microsoft.com/office/officeart/2018/2/layout/IconVerticalSolidList"/>
    <dgm:cxn modelId="{D558C252-7A49-4A76-A742-EE5D0633B722}" type="presParOf" srcId="{ED6BAB6A-058F-4711-A542-8E39D4B7EC61}" destId="{8CAC371A-1210-4523-B9DD-5EC500E52E7C}" srcOrd="2" destOrd="0" presId="urn:microsoft.com/office/officeart/2018/2/layout/IconVerticalSolidList"/>
    <dgm:cxn modelId="{B3888F29-771C-4D86-A81C-53509E6BCD8C}" type="presParOf" srcId="{8CAC371A-1210-4523-B9DD-5EC500E52E7C}" destId="{02DCDF42-93AB-4D95-B69E-1BFEF986CBA7}" srcOrd="0" destOrd="0" presId="urn:microsoft.com/office/officeart/2018/2/layout/IconVerticalSolidList"/>
    <dgm:cxn modelId="{D1063B3E-E628-470F-9804-21DC8E318808}" type="presParOf" srcId="{8CAC371A-1210-4523-B9DD-5EC500E52E7C}" destId="{98F6689F-8256-484F-8547-6344DA511FF2}" srcOrd="1" destOrd="0" presId="urn:microsoft.com/office/officeart/2018/2/layout/IconVerticalSolidList"/>
    <dgm:cxn modelId="{6C85248C-40BB-47B9-B993-EC97D8A77163}" type="presParOf" srcId="{8CAC371A-1210-4523-B9DD-5EC500E52E7C}" destId="{61CA87CE-F0C2-4C9E-BDA7-E0C1F42571E9}" srcOrd="2" destOrd="0" presId="urn:microsoft.com/office/officeart/2018/2/layout/IconVerticalSolidList"/>
    <dgm:cxn modelId="{A79185FD-9714-4D64-8CC6-DBA4C6ED563E}" type="presParOf" srcId="{8CAC371A-1210-4523-B9DD-5EC500E52E7C}" destId="{428BBD59-6331-4B80-931E-9FB370E8DC89}" srcOrd="3" destOrd="0" presId="urn:microsoft.com/office/officeart/2018/2/layout/IconVerticalSolidList"/>
    <dgm:cxn modelId="{0FE5AA61-0ED2-4928-846B-99BB8F15514F}" type="presParOf" srcId="{ED6BAB6A-058F-4711-A542-8E39D4B7EC61}" destId="{E1FAF20B-DDEE-45EB-933E-FEC34990A6EE}" srcOrd="3" destOrd="0" presId="urn:microsoft.com/office/officeart/2018/2/layout/IconVerticalSolidList"/>
    <dgm:cxn modelId="{4D318BA5-2A21-445A-9EDA-9FD5F6518154}" type="presParOf" srcId="{ED6BAB6A-058F-4711-A542-8E39D4B7EC61}" destId="{3552F256-9B0E-4A42-B624-71627F72156A}" srcOrd="4" destOrd="0" presId="urn:microsoft.com/office/officeart/2018/2/layout/IconVerticalSolidList"/>
    <dgm:cxn modelId="{43AAF209-4383-4C61-980A-EE2EF538C6D1}" type="presParOf" srcId="{3552F256-9B0E-4A42-B624-71627F72156A}" destId="{3F957B31-8877-40EA-962A-3A33163752C4}" srcOrd="0" destOrd="0" presId="urn:microsoft.com/office/officeart/2018/2/layout/IconVerticalSolidList"/>
    <dgm:cxn modelId="{5A9ABC08-CD3E-4EF4-B794-49821D1CD165}" type="presParOf" srcId="{3552F256-9B0E-4A42-B624-71627F72156A}" destId="{E3F6FD27-54AB-48D2-87C9-750209244E7F}" srcOrd="1" destOrd="0" presId="urn:microsoft.com/office/officeart/2018/2/layout/IconVerticalSolidList"/>
    <dgm:cxn modelId="{5F5F434F-ECA4-441D-9BC2-62AF822D82EB}" type="presParOf" srcId="{3552F256-9B0E-4A42-B624-71627F72156A}" destId="{6597A86B-D70B-4C91-9171-6ABA7A1CEE6F}" srcOrd="2" destOrd="0" presId="urn:microsoft.com/office/officeart/2018/2/layout/IconVerticalSolidList"/>
    <dgm:cxn modelId="{05B5E464-D3B4-4FB9-8A1F-FAD4ACC090AF}" type="presParOf" srcId="{3552F256-9B0E-4A42-B624-71627F72156A}" destId="{7CDA6B7E-73DD-4FA1-B5B5-C9B708278649}" srcOrd="3" destOrd="0" presId="urn:microsoft.com/office/officeart/2018/2/layout/IconVerticalSolidList"/>
    <dgm:cxn modelId="{2F58C706-8352-4CA9-B649-BA6409257E29}" type="presParOf" srcId="{ED6BAB6A-058F-4711-A542-8E39D4B7EC61}" destId="{D5A1F798-AB40-40FD-B117-F13EF4FAF397}" srcOrd="5" destOrd="0" presId="urn:microsoft.com/office/officeart/2018/2/layout/IconVerticalSolidList"/>
    <dgm:cxn modelId="{089FABB4-169F-4CA2-82C6-6F228620145E}" type="presParOf" srcId="{ED6BAB6A-058F-4711-A542-8E39D4B7EC61}" destId="{5A69D10B-1F07-45C0-8610-1D1651236B8D}" srcOrd="6" destOrd="0" presId="urn:microsoft.com/office/officeart/2018/2/layout/IconVerticalSolidList"/>
    <dgm:cxn modelId="{82DCD7D9-D25B-4D41-94E3-B013C0D4531C}" type="presParOf" srcId="{5A69D10B-1F07-45C0-8610-1D1651236B8D}" destId="{F0071E0A-E5BA-486F-ADA3-FDD8FF67267D}" srcOrd="0" destOrd="0" presId="urn:microsoft.com/office/officeart/2018/2/layout/IconVerticalSolidList"/>
    <dgm:cxn modelId="{0FD240FA-A98C-40C9-ABF3-DD024281C317}" type="presParOf" srcId="{5A69D10B-1F07-45C0-8610-1D1651236B8D}" destId="{FA8ED6A7-2DFD-4EA7-8F5C-D5702CB2945D}" srcOrd="1" destOrd="0" presId="urn:microsoft.com/office/officeart/2018/2/layout/IconVerticalSolidList"/>
    <dgm:cxn modelId="{D59BAAD6-C774-4D3D-AB20-B93AA46F9233}" type="presParOf" srcId="{5A69D10B-1F07-45C0-8610-1D1651236B8D}" destId="{792789ED-5DFB-460A-B4E9-BF7A5F95BD4F}" srcOrd="2" destOrd="0" presId="urn:microsoft.com/office/officeart/2018/2/layout/IconVerticalSolidList"/>
    <dgm:cxn modelId="{075F60FC-6C5F-4472-8ADF-10B162BD6442}" type="presParOf" srcId="{5A69D10B-1F07-45C0-8610-1D1651236B8D}" destId="{2865040B-6ABE-4E42-A567-28AA71DC7177}" srcOrd="3" destOrd="0" presId="urn:microsoft.com/office/officeart/2018/2/layout/IconVerticalSolidList"/>
    <dgm:cxn modelId="{643830C6-62DC-4691-A79A-FBBC71D160CD}" type="presParOf" srcId="{ED6BAB6A-058F-4711-A542-8E39D4B7EC61}" destId="{4BA6C73A-2D8F-4360-9160-9E1EF5E3CE7D}" srcOrd="7" destOrd="0" presId="urn:microsoft.com/office/officeart/2018/2/layout/IconVerticalSolidList"/>
    <dgm:cxn modelId="{7198584B-3D39-41F2-A1FE-077936034E43}" type="presParOf" srcId="{ED6BAB6A-058F-4711-A542-8E39D4B7EC61}" destId="{B1AA9CE1-36DD-45AD-A997-BD51FDF0FD5A}" srcOrd="8" destOrd="0" presId="urn:microsoft.com/office/officeart/2018/2/layout/IconVerticalSolidList"/>
    <dgm:cxn modelId="{C56BCB8E-592C-4602-AA42-9BC14AC43DDA}" type="presParOf" srcId="{B1AA9CE1-36DD-45AD-A997-BD51FDF0FD5A}" destId="{5471977F-E4DC-4577-8862-E652E718D983}" srcOrd="0" destOrd="0" presId="urn:microsoft.com/office/officeart/2018/2/layout/IconVerticalSolidList"/>
    <dgm:cxn modelId="{C7F3DE8F-10F9-4D3F-AFD4-7DD8F66B5CA1}" type="presParOf" srcId="{B1AA9CE1-36DD-45AD-A997-BD51FDF0FD5A}" destId="{1EAE5AF0-73E5-4C4D-95A0-732DFA633D40}" srcOrd="1" destOrd="0" presId="urn:microsoft.com/office/officeart/2018/2/layout/IconVerticalSolidList"/>
    <dgm:cxn modelId="{D45D8B7E-768A-460D-9AB7-4A40DE9001C0}" type="presParOf" srcId="{B1AA9CE1-36DD-45AD-A997-BD51FDF0FD5A}" destId="{36F4290D-A8A6-4DD1-B767-2521768D0503}" srcOrd="2" destOrd="0" presId="urn:microsoft.com/office/officeart/2018/2/layout/IconVerticalSolidList"/>
    <dgm:cxn modelId="{C6B1DE99-CCD5-4E5E-B9A1-F7FB77097AA8}" type="presParOf" srcId="{B1AA9CE1-36DD-45AD-A997-BD51FDF0FD5A}" destId="{684E44AF-6900-4A17-A1FC-EA2653DBBD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6AF05-854B-46AE-8501-29CA9E6244F3}">
      <dsp:nvSpPr>
        <dsp:cNvPr id="0" name=""/>
        <dsp:cNvSpPr/>
      </dsp:nvSpPr>
      <dsp:spPr>
        <a:xfrm>
          <a:off x="0" y="3841"/>
          <a:ext cx="8727305" cy="818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BA2F8E1-5682-4168-9AEE-85A779440C09}">
      <dsp:nvSpPr>
        <dsp:cNvPr id="0" name=""/>
        <dsp:cNvSpPr/>
      </dsp:nvSpPr>
      <dsp:spPr>
        <a:xfrm>
          <a:off x="247520" y="187947"/>
          <a:ext cx="450037" cy="450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B319D60-8C21-4249-9864-7815DF38D4F7}">
      <dsp:nvSpPr>
        <dsp:cNvPr id="0" name=""/>
        <dsp:cNvSpPr/>
      </dsp:nvSpPr>
      <dsp:spPr>
        <a:xfrm>
          <a:off x="945079" y="3841"/>
          <a:ext cx="7782225" cy="81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98" tIns="86598" rIns="86598" bIns="86598" numCol="1" spcCol="1270" anchor="ctr" anchorCtr="0">
          <a:noAutofit/>
        </a:bodyPr>
        <a:lstStyle/>
        <a:p>
          <a:pPr marL="0" lvl="0" indent="0" algn="l" defTabSz="1422400" rtl="0">
            <a:lnSpc>
              <a:spcPct val="100000"/>
            </a:lnSpc>
            <a:spcBef>
              <a:spcPct val="0"/>
            </a:spcBef>
            <a:spcAft>
              <a:spcPct val="35000"/>
            </a:spcAft>
            <a:buNone/>
          </a:pP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000" b="0" kern="120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איך זה יראה בסוף הדרך? </a:t>
          </a: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מה</a:t>
          </a:r>
          <a:endParaRPr lang="LID4096"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sp:txBody>
      <dsp:txXfrm>
        <a:off x="945079" y="3841"/>
        <a:ext cx="7782225" cy="818250"/>
      </dsp:txXfrm>
    </dsp:sp>
    <dsp:sp modelId="{02DCDF42-93AB-4D95-B69E-1BFEF986CBA7}">
      <dsp:nvSpPr>
        <dsp:cNvPr id="0" name=""/>
        <dsp:cNvSpPr/>
      </dsp:nvSpPr>
      <dsp:spPr>
        <a:xfrm>
          <a:off x="0" y="1026654"/>
          <a:ext cx="8727305" cy="818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8F6689F-8256-484F-8547-6344DA511FF2}">
      <dsp:nvSpPr>
        <dsp:cNvPr id="0" name=""/>
        <dsp:cNvSpPr/>
      </dsp:nvSpPr>
      <dsp:spPr>
        <a:xfrm>
          <a:off x="247520" y="1210761"/>
          <a:ext cx="450037" cy="450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28BBD59-6331-4B80-931E-9FB370E8DC89}">
      <dsp:nvSpPr>
        <dsp:cNvPr id="0" name=""/>
        <dsp:cNvSpPr/>
      </dsp:nvSpPr>
      <dsp:spPr>
        <a:xfrm>
          <a:off x="945079" y="1026654"/>
          <a:ext cx="7782225" cy="81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98" tIns="86598" rIns="86598" bIns="86598" numCol="1" spcCol="1270" anchor="ctr" anchorCtr="0">
          <a:noAutofit/>
        </a:bodyPr>
        <a:lstStyle/>
        <a:p>
          <a:pPr marL="0" lvl="0" indent="0" algn="l" defTabSz="1066800" rtl="0">
            <a:lnSpc>
              <a:spcPct val="100000"/>
            </a:lnSpc>
            <a:spcBef>
              <a:spcPct val="0"/>
            </a:spcBef>
            <a:spcAft>
              <a:spcPct val="35000"/>
            </a:spcAft>
            <a:buNone/>
          </a:pPr>
          <a:r>
            <a:rPr lang="he-IL" sz="2400" b="0" kern="120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למה ולמי זה חשוב? </a:t>
          </a: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למה</a:t>
          </a:r>
          <a:endParaRPr lang="LID4096"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sp:txBody>
      <dsp:txXfrm>
        <a:off x="945079" y="1026654"/>
        <a:ext cx="7782225" cy="818250"/>
      </dsp:txXfrm>
    </dsp:sp>
    <dsp:sp modelId="{3F957B31-8877-40EA-962A-3A33163752C4}">
      <dsp:nvSpPr>
        <dsp:cNvPr id="0" name=""/>
        <dsp:cNvSpPr/>
      </dsp:nvSpPr>
      <dsp:spPr>
        <a:xfrm>
          <a:off x="0" y="2049467"/>
          <a:ext cx="8727305" cy="818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3F6FD27-54AB-48D2-87C9-750209244E7F}">
      <dsp:nvSpPr>
        <dsp:cNvPr id="0" name=""/>
        <dsp:cNvSpPr/>
      </dsp:nvSpPr>
      <dsp:spPr>
        <a:xfrm>
          <a:off x="410042" y="2240716"/>
          <a:ext cx="450037" cy="450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CDA6B7E-73DD-4FA1-B5B5-C9B708278649}">
      <dsp:nvSpPr>
        <dsp:cNvPr id="0" name=""/>
        <dsp:cNvSpPr/>
      </dsp:nvSpPr>
      <dsp:spPr>
        <a:xfrm>
          <a:off x="945079" y="2049467"/>
          <a:ext cx="7782225" cy="81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98" tIns="86598" rIns="86598" bIns="86598" numCol="1" spcCol="1270" anchor="ctr" anchorCtr="0">
          <a:noAutofit/>
        </a:bodyPr>
        <a:lstStyle/>
        <a:p>
          <a:pPr marL="0" lvl="0" indent="0" algn="l" defTabSz="1422400" rtl="0">
            <a:lnSpc>
              <a:spcPct val="100000"/>
            </a:lnSpc>
            <a:spcBef>
              <a:spcPct val="0"/>
            </a:spcBef>
            <a:spcAft>
              <a:spcPct val="35000"/>
            </a:spcAft>
            <a:buNone/>
          </a:pP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400" b="0" kern="120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אילו הזדמנויות ושותפים יעבדו עבורכם? </a:t>
          </a: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הזדמנויות</a:t>
          </a:r>
          <a:endParaRPr lang="LID4096"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sp:txBody>
      <dsp:txXfrm>
        <a:off x="945079" y="2049467"/>
        <a:ext cx="7782225" cy="818250"/>
      </dsp:txXfrm>
    </dsp:sp>
    <dsp:sp modelId="{F0071E0A-E5BA-486F-ADA3-FDD8FF67267D}">
      <dsp:nvSpPr>
        <dsp:cNvPr id="0" name=""/>
        <dsp:cNvSpPr/>
      </dsp:nvSpPr>
      <dsp:spPr>
        <a:xfrm>
          <a:off x="0" y="3072280"/>
          <a:ext cx="8727305" cy="818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8ED6A7-2DFD-4EA7-8F5C-D5702CB2945D}">
      <dsp:nvSpPr>
        <dsp:cNvPr id="0" name=""/>
        <dsp:cNvSpPr/>
      </dsp:nvSpPr>
      <dsp:spPr>
        <a:xfrm>
          <a:off x="247520" y="3256387"/>
          <a:ext cx="450037" cy="450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865040B-6ABE-4E42-A567-28AA71DC7177}">
      <dsp:nvSpPr>
        <dsp:cNvPr id="0" name=""/>
        <dsp:cNvSpPr/>
      </dsp:nvSpPr>
      <dsp:spPr>
        <a:xfrm>
          <a:off x="945079" y="3072280"/>
          <a:ext cx="7782225" cy="81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98" tIns="86598" rIns="86598" bIns="86598" numCol="1" spcCol="1270" anchor="ctr" anchorCtr="0">
          <a:noAutofit/>
        </a:bodyPr>
        <a:lstStyle/>
        <a:p>
          <a:pPr marL="0" lvl="0" indent="0" algn="l" defTabSz="1422400" rtl="0">
            <a:lnSpc>
              <a:spcPct val="100000"/>
            </a:lnSpc>
            <a:spcBef>
              <a:spcPct val="0"/>
            </a:spcBef>
            <a:spcAft>
              <a:spcPct val="35000"/>
            </a:spcAft>
            <a:buNone/>
          </a:pP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400" b="0" kern="120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על מה תצטרכו לוותר ולהתפשר? </a:t>
          </a: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גמישות</a:t>
          </a:r>
          <a:endParaRPr lang="LID4096"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sp:txBody>
      <dsp:txXfrm>
        <a:off x="945079" y="3072280"/>
        <a:ext cx="7782225" cy="818250"/>
      </dsp:txXfrm>
    </dsp:sp>
    <dsp:sp modelId="{5471977F-E4DC-4577-8862-E652E718D983}">
      <dsp:nvSpPr>
        <dsp:cNvPr id="0" name=""/>
        <dsp:cNvSpPr/>
      </dsp:nvSpPr>
      <dsp:spPr>
        <a:xfrm>
          <a:off x="0" y="4095093"/>
          <a:ext cx="8727305" cy="818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EAE5AF0-73E5-4C4D-95A0-732DFA633D40}">
      <dsp:nvSpPr>
        <dsp:cNvPr id="0" name=""/>
        <dsp:cNvSpPr/>
      </dsp:nvSpPr>
      <dsp:spPr>
        <a:xfrm>
          <a:off x="247520" y="4279200"/>
          <a:ext cx="450037" cy="4500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84E44AF-6900-4A17-A1FC-EA2653DBBD35}">
      <dsp:nvSpPr>
        <dsp:cNvPr id="0" name=""/>
        <dsp:cNvSpPr/>
      </dsp:nvSpPr>
      <dsp:spPr>
        <a:xfrm>
          <a:off x="945079" y="4095093"/>
          <a:ext cx="7782225" cy="81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98" tIns="86598" rIns="86598" bIns="86598" numCol="1" spcCol="1270" anchor="ctr" anchorCtr="0">
          <a:noAutofit/>
        </a:bodyPr>
        <a:lstStyle/>
        <a:p>
          <a:pPr marL="0" lvl="0" indent="0" algn="l" defTabSz="1066800" rtl="0">
            <a:lnSpc>
              <a:spcPct val="100000"/>
            </a:lnSpc>
            <a:spcBef>
              <a:spcPct val="0"/>
            </a:spcBef>
            <a:spcAft>
              <a:spcPct val="35000"/>
            </a:spcAft>
            <a:buNone/>
          </a:pPr>
          <a:r>
            <a:rPr lang="he-IL" sz="2400" b="0" kern="120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הדבר הראשון שצריך לעשות </a:t>
          </a:r>
          <a:r>
            <a:rPr lang="he-IL"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פעולה מיידית</a:t>
          </a:r>
          <a:endParaRPr lang="LID4096" sz="3200" b="0" kern="1200" cap="none" spc="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endParaRPr>
        </a:p>
      </dsp:txBody>
      <dsp:txXfrm>
        <a:off x="945079" y="4095093"/>
        <a:ext cx="7782225" cy="8182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31326" y="0"/>
            <a:ext cx="2929837" cy="498852"/>
          </a:xfrm>
          <a:prstGeom prst="rect">
            <a:avLst/>
          </a:prstGeom>
        </p:spPr>
        <p:txBody>
          <a:bodyPr vert="horz" lIns="91440" tIns="45720" rIns="91440" bIns="45720" rtlCol="1"/>
          <a:lstStyle>
            <a:lvl1pPr algn="l">
              <a:defRPr sz="1200"/>
            </a:lvl1pPr>
          </a:lstStyle>
          <a:p>
            <a:endParaRPr lang="LID4096"/>
          </a:p>
        </p:txBody>
      </p:sp>
      <p:sp>
        <p:nvSpPr>
          <p:cNvPr id="3" name="מציין מיקום של תאריך 2"/>
          <p:cNvSpPr>
            <a:spLocks noGrp="1"/>
          </p:cNvSpPr>
          <p:nvPr>
            <p:ph type="dt" idx="1"/>
          </p:nvPr>
        </p:nvSpPr>
        <p:spPr>
          <a:xfrm>
            <a:off x="1566" y="0"/>
            <a:ext cx="2929837" cy="498852"/>
          </a:xfrm>
          <a:prstGeom prst="rect">
            <a:avLst/>
          </a:prstGeom>
        </p:spPr>
        <p:txBody>
          <a:bodyPr vert="horz" lIns="91440" tIns="45720" rIns="91440" bIns="45720" rtlCol="1"/>
          <a:lstStyle>
            <a:lvl1pPr algn="r">
              <a:defRPr sz="1200"/>
            </a:lvl1pPr>
          </a:lstStyle>
          <a:p>
            <a:fld id="{EEF5F93B-5E8A-4469-A489-BDD7E6C14F42}" type="datetimeFigureOut">
              <a:rPr lang="LID4096" smtClean="0"/>
              <a:t>12/18/2023</a:t>
            </a:fld>
            <a:endParaRPr lang="LID4096"/>
          </a:p>
        </p:txBody>
      </p:sp>
      <p:sp>
        <p:nvSpPr>
          <p:cNvPr id="4" name="מציין מיקום של תמונת שקופית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1" anchor="ctr"/>
          <a:lstStyle/>
          <a:p>
            <a:endParaRPr lang="LID4096"/>
          </a:p>
        </p:txBody>
      </p:sp>
      <p:sp>
        <p:nvSpPr>
          <p:cNvPr id="5" name="מציין מיקום של הערות 4"/>
          <p:cNvSpPr>
            <a:spLocks noGrp="1"/>
          </p:cNvSpPr>
          <p:nvPr>
            <p:ph type="body" sz="quarter" idx="3"/>
          </p:nvPr>
        </p:nvSpPr>
        <p:spPr>
          <a:xfrm>
            <a:off x="676117" y="4784835"/>
            <a:ext cx="5408930" cy="3914864"/>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6" name="מציין מיקום של כותרת תחתונה 5"/>
          <p:cNvSpPr>
            <a:spLocks noGrp="1"/>
          </p:cNvSpPr>
          <p:nvPr>
            <p:ph type="ftr" sz="quarter" idx="4"/>
          </p:nvPr>
        </p:nvSpPr>
        <p:spPr>
          <a:xfrm>
            <a:off x="3831326" y="9443662"/>
            <a:ext cx="2929837" cy="498851"/>
          </a:xfrm>
          <a:prstGeom prst="rect">
            <a:avLst/>
          </a:prstGeom>
        </p:spPr>
        <p:txBody>
          <a:bodyPr vert="horz" lIns="91440" tIns="45720" rIns="91440" bIns="45720" rtlCol="1" anchor="b"/>
          <a:lstStyle>
            <a:lvl1pPr algn="l">
              <a:defRPr sz="1200"/>
            </a:lvl1pPr>
          </a:lstStyle>
          <a:p>
            <a:endParaRPr lang="LID4096"/>
          </a:p>
        </p:txBody>
      </p:sp>
      <p:sp>
        <p:nvSpPr>
          <p:cNvPr id="7" name="מציין מיקום של מספר שקופית 6"/>
          <p:cNvSpPr>
            <a:spLocks noGrp="1"/>
          </p:cNvSpPr>
          <p:nvPr>
            <p:ph type="sldNum" sz="quarter" idx="5"/>
          </p:nvPr>
        </p:nvSpPr>
        <p:spPr>
          <a:xfrm>
            <a:off x="1566" y="9443662"/>
            <a:ext cx="2929837" cy="498851"/>
          </a:xfrm>
          <a:prstGeom prst="rect">
            <a:avLst/>
          </a:prstGeom>
        </p:spPr>
        <p:txBody>
          <a:bodyPr vert="horz" lIns="91440" tIns="45720" rIns="91440" bIns="45720" rtlCol="1" anchor="b"/>
          <a:lstStyle>
            <a:lvl1pPr algn="r">
              <a:defRPr sz="1200"/>
            </a:lvl1pPr>
          </a:lstStyle>
          <a:p>
            <a:fld id="{9F364A0A-98CE-4FC2-AD03-C185E6C89206}" type="slidenum">
              <a:rPr lang="LID4096" smtClean="0"/>
              <a:t>‹#›</a:t>
            </a:fld>
            <a:endParaRPr lang="LID4096"/>
          </a:p>
        </p:txBody>
      </p:sp>
    </p:spTree>
    <p:extLst>
      <p:ext uri="{BB962C8B-B14F-4D97-AF65-F5344CB8AC3E}">
        <p14:creationId xmlns:p14="http://schemas.microsoft.com/office/powerpoint/2010/main" val="1530541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88900" y="1350963"/>
            <a:ext cx="6486525" cy="3649662"/>
          </a:xfrm>
        </p:spPr>
      </p:sp>
      <p:sp>
        <p:nvSpPr>
          <p:cNvPr id="3" name="מציין מיקום של הערות 2"/>
          <p:cNvSpPr>
            <a:spLocks noGrp="1"/>
          </p:cNvSpPr>
          <p:nvPr>
            <p:ph type="body" idx="1"/>
          </p:nvPr>
        </p:nvSpPr>
        <p:spPr/>
        <p:txBody>
          <a:bodyPr/>
          <a:lstStyle/>
          <a:p>
            <a:endParaRPr lang="LID4096" dirty="0"/>
          </a:p>
        </p:txBody>
      </p:sp>
      <p:sp>
        <p:nvSpPr>
          <p:cNvPr id="4" name="מציין מיקום של מספר שקופית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CCBF21-F1CF-4A87-9FED-2AA0AABBB5CB}"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307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CD6A12-9523-74E2-8C50-471B55F345E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LID4096"/>
          </a:p>
        </p:txBody>
      </p:sp>
      <p:sp>
        <p:nvSpPr>
          <p:cNvPr id="3" name="כותרת משנה 2">
            <a:extLst>
              <a:ext uri="{FF2B5EF4-FFF2-40B4-BE49-F238E27FC236}">
                <a16:creationId xmlns:a16="http://schemas.microsoft.com/office/drawing/2014/main" id="{D9128E77-57A4-05EF-1C91-3DB9755C86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LID4096"/>
          </a:p>
        </p:txBody>
      </p:sp>
      <p:sp>
        <p:nvSpPr>
          <p:cNvPr id="4" name="מציין מיקום של תאריך 3">
            <a:extLst>
              <a:ext uri="{FF2B5EF4-FFF2-40B4-BE49-F238E27FC236}">
                <a16:creationId xmlns:a16="http://schemas.microsoft.com/office/drawing/2014/main" id="{5200AA2E-2CE7-BAE9-3DFE-92CDCCC8280B}"/>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2BAA4718-DBB3-FD75-C7E7-124742592FD2}"/>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CEA80A2E-A6BA-B8FD-DDBB-2B094AC4CEB4}"/>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117249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76B3FA-30E6-D226-1991-A7F188A3A4AB}"/>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של טקסט אנכי 2">
            <a:extLst>
              <a:ext uri="{FF2B5EF4-FFF2-40B4-BE49-F238E27FC236}">
                <a16:creationId xmlns:a16="http://schemas.microsoft.com/office/drawing/2014/main" id="{4D2A27B2-119D-8074-275C-675A9D897B05}"/>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BA1A793C-E56B-47A2-B990-1887B6FAAA21}"/>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950DEEA2-9610-ED11-83D8-B225DFAE8AB8}"/>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4A0B061E-DEA2-2780-22BD-A98CD082EB35}"/>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198218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6AF4485-71F7-B20C-A948-AFA7459AE9F0}"/>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LID4096"/>
          </a:p>
        </p:txBody>
      </p:sp>
      <p:sp>
        <p:nvSpPr>
          <p:cNvPr id="3" name="מציין מיקום של טקסט אנכי 2">
            <a:extLst>
              <a:ext uri="{FF2B5EF4-FFF2-40B4-BE49-F238E27FC236}">
                <a16:creationId xmlns:a16="http://schemas.microsoft.com/office/drawing/2014/main" id="{DB645876-F996-CB8C-CA43-E55528DF391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6ED6F4CF-8D8E-445A-8A1D-36F25C6D4058}"/>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AA1064C5-C8A2-000F-BAE4-5F121979DF5C}"/>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72C3B4EF-36FA-E395-5D8E-466496895774}"/>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182713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6" y="1205037"/>
            <a:ext cx="7744993" cy="2541336"/>
          </a:xfrm>
        </p:spPr>
        <p:txBody>
          <a:bodyPr anchor="b">
            <a:normAutofit/>
          </a:bodyPr>
          <a:lstStyle>
            <a:lvl1pPr algn="l">
              <a:defRPr sz="33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6" y="3949334"/>
            <a:ext cx="7744993" cy="2006735"/>
          </a:xfrm>
        </p:spPr>
        <p:txBody>
          <a:bodyPr>
            <a:normAutofit/>
          </a:bodyPr>
          <a:lstStyle>
            <a:lvl1pPr marL="0" indent="0" algn="l">
              <a:buNone/>
              <a:defRPr sz="1500"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4325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722080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1" y="1883230"/>
            <a:ext cx="8214179" cy="3303133"/>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1" y="5295900"/>
            <a:ext cx="8214179" cy="793750"/>
          </a:xfrm>
        </p:spPr>
        <p:txBody>
          <a:bodyPr/>
          <a:lstStyle>
            <a:lvl1pPr marL="0" indent="0">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4482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800"/>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5" y="2250800"/>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88144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4"/>
            <a:ext cx="4445899" cy="781893"/>
          </a:xfrm>
        </p:spPr>
        <p:txBody>
          <a:bodyPr anchor="b">
            <a:norm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9"/>
            <a:ext cx="4446643"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4"/>
            <a:ext cx="4467795" cy="781893"/>
          </a:xfrm>
        </p:spPr>
        <p:txBody>
          <a:bodyPr anchor="b">
            <a:norm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9"/>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2160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9187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30339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4"/>
            <a:ext cx="3932237" cy="32509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56174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88BB5-041F-7EE1-BA2B-0D2EBFFC188F}"/>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70772241-0B56-126F-B452-01BB0AB8300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6B853579-1C44-D3FF-9FF3-B10EFD6F362F}"/>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6A0CA64C-FC86-56AB-3407-E5F604BB7BE9}"/>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8DC4C335-D752-4579-8C62-DC828B02CA0D}"/>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2543608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704326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1"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8" y="959589"/>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8" y="2248259"/>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8759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1"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2"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1" y="866253"/>
            <a:ext cx="8164287"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12/18/2023</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71185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175"/>
        <p:cNvGrpSpPr/>
        <p:nvPr/>
      </p:nvGrpSpPr>
      <p:grpSpPr>
        <a:xfrm>
          <a:off x="0" y="0"/>
          <a:ext cx="0" cy="0"/>
          <a:chOff x="0" y="0"/>
          <a:chExt cx="0" cy="0"/>
        </a:xfrm>
      </p:grpSpPr>
      <p:sp>
        <p:nvSpPr>
          <p:cNvPr id="176" name="Google Shape;176;p20"/>
          <p:cNvSpPr/>
          <p:nvPr/>
        </p:nvSpPr>
        <p:spPr>
          <a:xfrm>
            <a:off x="0" y="3866920"/>
            <a:ext cx="12192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7" name="Google Shape;177;p20"/>
          <p:cNvSpPr/>
          <p:nvPr/>
        </p:nvSpPr>
        <p:spPr>
          <a:xfrm>
            <a:off x="0" y="0"/>
            <a:ext cx="12192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8" name="Google Shape;178;p20"/>
          <p:cNvSpPr/>
          <p:nvPr/>
        </p:nvSpPr>
        <p:spPr>
          <a:xfrm>
            <a:off x="0" y="2652311"/>
            <a:ext cx="12192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9" name="Google Shape;179;p20"/>
          <p:cNvSpPr/>
          <p:nvPr/>
        </p:nvSpPr>
        <p:spPr>
          <a:xfrm>
            <a:off x="0" y="1600200"/>
            <a:ext cx="12192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0" name="Google Shape;180;p20"/>
          <p:cNvSpPr txBox="1">
            <a:spLocks noGrp="1"/>
          </p:cNvSpPr>
          <p:nvPr>
            <p:ph type="subTitle" idx="1"/>
          </p:nvPr>
        </p:nvSpPr>
        <p:spPr>
          <a:xfrm>
            <a:off x="1965060" y="5052555"/>
            <a:ext cx="7516013" cy="882119"/>
          </a:xfrm>
          <a:prstGeom prst="rect">
            <a:avLst/>
          </a:prstGeom>
          <a:noFill/>
          <a:ln>
            <a:noFill/>
          </a:ln>
        </p:spPr>
        <p:txBody>
          <a:bodyPr spcFirstLastPara="1" wrap="square" lIns="91425" tIns="45700" rIns="91425" bIns="45700" anchor="t" anchorCtr="0">
            <a:normAutofit/>
          </a:bodyPr>
          <a:lstStyle>
            <a:lvl1pPr lvl="0" algn="l" rtl="1">
              <a:spcBef>
                <a:spcPts val="440"/>
              </a:spcBef>
              <a:spcAft>
                <a:spcPts val="0"/>
              </a:spcAft>
              <a:buSzPts val="2860"/>
              <a:buNone/>
              <a:defRPr sz="2200">
                <a:solidFill>
                  <a:schemeClr val="dk2"/>
                </a:solidFill>
              </a:defRPr>
            </a:lvl1pPr>
            <a:lvl2pPr lvl="1" algn="ctr" rtl="1">
              <a:spcBef>
                <a:spcPts val="400"/>
              </a:spcBef>
              <a:spcAft>
                <a:spcPts val="0"/>
              </a:spcAft>
              <a:buSzPts val="2600"/>
              <a:buNone/>
              <a:defRPr>
                <a:solidFill>
                  <a:srgbClr val="888888"/>
                </a:solidFill>
              </a:defRPr>
            </a:lvl2pPr>
            <a:lvl3pPr lvl="2" algn="ctr" rtl="1">
              <a:spcBef>
                <a:spcPts val="360"/>
              </a:spcBef>
              <a:spcAft>
                <a:spcPts val="0"/>
              </a:spcAft>
              <a:buSzPts val="2340"/>
              <a:buNone/>
              <a:defRPr>
                <a:solidFill>
                  <a:srgbClr val="888888"/>
                </a:solidFill>
              </a:defRPr>
            </a:lvl3pPr>
            <a:lvl4pPr lvl="3" algn="ctr" rtl="1">
              <a:spcBef>
                <a:spcPts val="320"/>
              </a:spcBef>
              <a:spcAft>
                <a:spcPts val="0"/>
              </a:spcAft>
              <a:buSzPts val="2080"/>
              <a:buNone/>
              <a:defRPr>
                <a:solidFill>
                  <a:srgbClr val="888888"/>
                </a:solidFill>
              </a:defRPr>
            </a:lvl4pPr>
            <a:lvl5pPr lvl="4" algn="ctr" rtl="1">
              <a:spcBef>
                <a:spcPts val="300"/>
              </a:spcBef>
              <a:spcAft>
                <a:spcPts val="0"/>
              </a:spcAft>
              <a:buSzPts val="1820"/>
              <a:buNone/>
              <a:defRPr>
                <a:solidFill>
                  <a:srgbClr val="888888"/>
                </a:solidFill>
              </a:defRPr>
            </a:lvl5pPr>
            <a:lvl6pPr lvl="5" algn="ctr" rtl="1">
              <a:spcBef>
                <a:spcPts val="300"/>
              </a:spcBef>
              <a:spcAft>
                <a:spcPts val="0"/>
              </a:spcAft>
              <a:buSzPts val="1820"/>
              <a:buNone/>
              <a:defRPr>
                <a:solidFill>
                  <a:srgbClr val="888888"/>
                </a:solidFill>
              </a:defRPr>
            </a:lvl6pPr>
            <a:lvl7pPr lvl="6" algn="ctr" rtl="1">
              <a:spcBef>
                <a:spcPts val="300"/>
              </a:spcBef>
              <a:spcAft>
                <a:spcPts val="0"/>
              </a:spcAft>
              <a:buSzPts val="1820"/>
              <a:buNone/>
              <a:defRPr>
                <a:solidFill>
                  <a:srgbClr val="888888"/>
                </a:solidFill>
              </a:defRPr>
            </a:lvl7pPr>
            <a:lvl8pPr lvl="7" algn="ctr" rtl="1">
              <a:spcBef>
                <a:spcPts val="300"/>
              </a:spcBef>
              <a:spcAft>
                <a:spcPts val="0"/>
              </a:spcAft>
              <a:buSzPts val="1820"/>
              <a:buNone/>
              <a:defRPr>
                <a:solidFill>
                  <a:srgbClr val="888888"/>
                </a:solidFill>
              </a:defRPr>
            </a:lvl8pPr>
            <a:lvl9pPr lvl="8" algn="ctr" rtl="1">
              <a:spcBef>
                <a:spcPts val="300"/>
              </a:spcBef>
              <a:spcAft>
                <a:spcPts val="300"/>
              </a:spcAft>
              <a:buSzPts val="1820"/>
              <a:buNone/>
              <a:defRPr>
                <a:solidFill>
                  <a:srgbClr val="888888"/>
                </a:solidFill>
              </a:defRPr>
            </a:lvl9pPr>
          </a:lstStyle>
          <a:p>
            <a:endParaRPr/>
          </a:p>
        </p:txBody>
      </p:sp>
      <p:sp>
        <p:nvSpPr>
          <p:cNvPr id="181" name="Google Shape;181;p20"/>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2" name="Google Shape;182;p20"/>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3" name="Google Shape;183;p20"/>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
        <p:nvSpPr>
          <p:cNvPr id="184" name="Google Shape;184;p20"/>
          <p:cNvSpPr txBox="1">
            <a:spLocks noGrp="1"/>
          </p:cNvSpPr>
          <p:nvPr>
            <p:ph type="ctrTitle"/>
          </p:nvPr>
        </p:nvSpPr>
        <p:spPr>
          <a:xfrm>
            <a:off x="1090121" y="3132300"/>
            <a:ext cx="9567135" cy="1793167"/>
          </a:xfrm>
          <a:prstGeom prst="rect">
            <a:avLst/>
          </a:prstGeom>
          <a:noFill/>
          <a:ln>
            <a:noFill/>
          </a:ln>
        </p:spPr>
        <p:txBody>
          <a:bodyPr spcFirstLastPara="1" wrap="square" lIns="91425" tIns="45700" rIns="91425" bIns="45700" anchor="t" anchorCtr="0">
            <a:noAutofit/>
          </a:bodyPr>
          <a:lstStyle>
            <a:lvl1pPr lvl="0" algn="l" rtl="1">
              <a:spcBef>
                <a:spcPts val="0"/>
              </a:spcBef>
              <a:spcAft>
                <a:spcPts val="0"/>
              </a:spcAft>
              <a:buSzPts val="6912"/>
              <a:buChar char="*"/>
              <a:defRPr sz="540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Tree>
    <p:extLst>
      <p:ext uri="{BB962C8B-B14F-4D97-AF65-F5344CB8AC3E}">
        <p14:creationId xmlns:p14="http://schemas.microsoft.com/office/powerpoint/2010/main" val="1211792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כותרת מקטע עליונה">
    <p:spTree>
      <p:nvGrpSpPr>
        <p:cNvPr id="1" name="Shape 185"/>
        <p:cNvGrpSpPr/>
        <p:nvPr/>
      </p:nvGrpSpPr>
      <p:grpSpPr>
        <a:xfrm>
          <a:off x="0" y="0"/>
          <a:ext cx="0" cy="0"/>
          <a:chOff x="0" y="0"/>
          <a:chExt cx="0" cy="0"/>
        </a:xfrm>
      </p:grpSpPr>
      <p:sp>
        <p:nvSpPr>
          <p:cNvPr id="186" name="Google Shape;186;p21"/>
          <p:cNvSpPr/>
          <p:nvPr/>
        </p:nvSpPr>
        <p:spPr>
          <a:xfrm>
            <a:off x="0" y="3866920"/>
            <a:ext cx="12192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7" name="Google Shape;187;p21"/>
          <p:cNvSpPr/>
          <p:nvPr/>
        </p:nvSpPr>
        <p:spPr>
          <a:xfrm>
            <a:off x="0" y="0"/>
            <a:ext cx="12192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8" name="Google Shape;188;p21"/>
          <p:cNvSpPr/>
          <p:nvPr/>
        </p:nvSpPr>
        <p:spPr>
          <a:xfrm>
            <a:off x="0" y="2652311"/>
            <a:ext cx="12192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9" name="Google Shape;189;p21"/>
          <p:cNvSpPr/>
          <p:nvPr/>
        </p:nvSpPr>
        <p:spPr>
          <a:xfrm>
            <a:off x="0" y="1600200"/>
            <a:ext cx="12192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0" name="Google Shape;190;p21"/>
          <p:cNvSpPr txBox="1">
            <a:spLocks noGrp="1"/>
          </p:cNvSpPr>
          <p:nvPr>
            <p:ph type="title"/>
          </p:nvPr>
        </p:nvSpPr>
        <p:spPr>
          <a:xfrm>
            <a:off x="2710927" y="2172648"/>
            <a:ext cx="7955555" cy="2423346"/>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5888"/>
              <a:buChar char="*"/>
              <a:defRPr sz="4600" b="1" cap="none"/>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91" name="Google Shape;191;p21"/>
          <p:cNvSpPr txBox="1">
            <a:spLocks noGrp="1"/>
          </p:cNvSpPr>
          <p:nvPr>
            <p:ph type="body" idx="1"/>
          </p:nvPr>
        </p:nvSpPr>
        <p:spPr>
          <a:xfrm>
            <a:off x="2696584" y="4607511"/>
            <a:ext cx="7960659" cy="835460"/>
          </a:xfrm>
          <a:prstGeom prst="rect">
            <a:avLst/>
          </a:prstGeom>
          <a:noFill/>
          <a:ln>
            <a:noFill/>
          </a:ln>
        </p:spPr>
        <p:txBody>
          <a:bodyPr spcFirstLastPara="1" wrap="square" lIns="91425" tIns="45700" rIns="91425" bIns="45700" anchor="t" anchorCtr="0">
            <a:normAutofit/>
          </a:bodyPr>
          <a:lstStyle>
            <a:lvl1pPr marL="457200" lvl="0" indent="-228600" algn="r" rtl="1">
              <a:spcBef>
                <a:spcPts val="400"/>
              </a:spcBef>
              <a:spcAft>
                <a:spcPts val="0"/>
              </a:spcAft>
              <a:buSzPts val="2600"/>
              <a:buNone/>
              <a:defRPr sz="2000">
                <a:solidFill>
                  <a:schemeClr val="dk2"/>
                </a:solidFill>
              </a:defRPr>
            </a:lvl1pPr>
            <a:lvl2pPr marL="914400" lvl="1" indent="-228600" algn="r" rtl="1">
              <a:spcBef>
                <a:spcPts val="360"/>
              </a:spcBef>
              <a:spcAft>
                <a:spcPts val="0"/>
              </a:spcAft>
              <a:buSzPts val="2340"/>
              <a:buNone/>
              <a:defRPr sz="1800">
                <a:solidFill>
                  <a:srgbClr val="888888"/>
                </a:solidFill>
              </a:defRPr>
            </a:lvl2pPr>
            <a:lvl3pPr marL="1371600" lvl="2" indent="-228600" algn="r" rtl="1">
              <a:spcBef>
                <a:spcPts val="320"/>
              </a:spcBef>
              <a:spcAft>
                <a:spcPts val="0"/>
              </a:spcAft>
              <a:buSzPts val="2080"/>
              <a:buNone/>
              <a:defRPr sz="1600">
                <a:solidFill>
                  <a:srgbClr val="888888"/>
                </a:solidFill>
              </a:defRPr>
            </a:lvl3pPr>
            <a:lvl4pPr marL="1828800" lvl="3" indent="-228600" algn="r" rtl="1">
              <a:spcBef>
                <a:spcPts val="300"/>
              </a:spcBef>
              <a:spcAft>
                <a:spcPts val="0"/>
              </a:spcAft>
              <a:buSzPts val="1820"/>
              <a:buNone/>
              <a:defRPr sz="1400">
                <a:solidFill>
                  <a:srgbClr val="888888"/>
                </a:solidFill>
              </a:defRPr>
            </a:lvl4pPr>
            <a:lvl5pPr marL="2286000" lvl="4" indent="-228600" algn="r" rtl="1">
              <a:spcBef>
                <a:spcPts val="300"/>
              </a:spcBef>
              <a:spcAft>
                <a:spcPts val="0"/>
              </a:spcAft>
              <a:buSzPts val="1820"/>
              <a:buNone/>
              <a:defRPr sz="1400">
                <a:solidFill>
                  <a:srgbClr val="888888"/>
                </a:solidFill>
              </a:defRPr>
            </a:lvl5pPr>
            <a:lvl6pPr marL="2743200" lvl="5" indent="-228600" algn="r" rtl="1">
              <a:spcBef>
                <a:spcPts val="300"/>
              </a:spcBef>
              <a:spcAft>
                <a:spcPts val="0"/>
              </a:spcAft>
              <a:buSzPts val="1820"/>
              <a:buNone/>
              <a:defRPr sz="1400">
                <a:solidFill>
                  <a:srgbClr val="888888"/>
                </a:solidFill>
              </a:defRPr>
            </a:lvl6pPr>
            <a:lvl7pPr marL="3200400" lvl="6" indent="-228600" algn="r" rtl="1">
              <a:spcBef>
                <a:spcPts val="300"/>
              </a:spcBef>
              <a:spcAft>
                <a:spcPts val="0"/>
              </a:spcAft>
              <a:buSzPts val="1820"/>
              <a:buNone/>
              <a:defRPr sz="1400">
                <a:solidFill>
                  <a:srgbClr val="888888"/>
                </a:solidFill>
              </a:defRPr>
            </a:lvl7pPr>
            <a:lvl8pPr marL="3657600" lvl="7" indent="-228600" algn="r" rtl="1">
              <a:spcBef>
                <a:spcPts val="300"/>
              </a:spcBef>
              <a:spcAft>
                <a:spcPts val="0"/>
              </a:spcAft>
              <a:buSzPts val="1820"/>
              <a:buNone/>
              <a:defRPr sz="1400">
                <a:solidFill>
                  <a:srgbClr val="888888"/>
                </a:solidFill>
              </a:defRPr>
            </a:lvl8pPr>
            <a:lvl9pPr marL="4114800" lvl="8" indent="-228600" algn="r" rtl="1">
              <a:spcBef>
                <a:spcPts val="300"/>
              </a:spcBef>
              <a:spcAft>
                <a:spcPts val="300"/>
              </a:spcAft>
              <a:buSzPts val="1820"/>
              <a:buNone/>
              <a:defRPr sz="1400">
                <a:solidFill>
                  <a:srgbClr val="888888"/>
                </a:solidFill>
              </a:defRPr>
            </a:lvl9pPr>
          </a:lstStyle>
          <a:p>
            <a:endParaRPr/>
          </a:p>
        </p:txBody>
      </p:sp>
      <p:sp>
        <p:nvSpPr>
          <p:cNvPr id="192" name="Google Shape;192;p21"/>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3" name="Google Shape;193;p21"/>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4" name="Google Shape;194;p21"/>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670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195"/>
        <p:cNvGrpSpPr/>
        <p:nvPr/>
      </p:nvGrpSpPr>
      <p:grpSpPr>
        <a:xfrm>
          <a:off x="0" y="0"/>
          <a:ext cx="0" cy="0"/>
          <a:chOff x="0" y="0"/>
          <a:chExt cx="0" cy="0"/>
        </a:xfrm>
      </p:grpSpPr>
      <p:sp>
        <p:nvSpPr>
          <p:cNvPr id="196" name="Google Shape;196;p22"/>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7" name="Google Shape;197;p22"/>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8" name="Google Shape;198;p22"/>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
        <p:nvSpPr>
          <p:cNvPr id="199" name="Google Shape;199;p22"/>
          <p:cNvSpPr txBox="1">
            <a:spLocks noGrp="1"/>
          </p:cNvSpPr>
          <p:nvPr>
            <p:ph type="title"/>
          </p:nvPr>
        </p:nvSpPr>
        <p:spPr>
          <a:xfrm>
            <a:off x="2391063" y="4372168"/>
            <a:ext cx="8683348" cy="1143000"/>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2304"/>
              <a:buChar char="*"/>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200" name="Google Shape;200;p22"/>
          <p:cNvSpPr txBox="1">
            <a:spLocks noGrp="1"/>
          </p:cNvSpPr>
          <p:nvPr>
            <p:ph type="body" idx="1"/>
          </p:nvPr>
        </p:nvSpPr>
        <p:spPr>
          <a:xfrm>
            <a:off x="1523999" y="731519"/>
            <a:ext cx="4462272" cy="3474720"/>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a:lvl1pPr>
            <a:lvl2pPr marL="914400" lvl="1" indent="-377190" algn="r" rtl="1">
              <a:spcBef>
                <a:spcPts val="360"/>
              </a:spcBef>
              <a:spcAft>
                <a:spcPts val="0"/>
              </a:spcAft>
              <a:buSzPts val="2340"/>
              <a:buChar char="*"/>
              <a:defRPr/>
            </a:lvl2pPr>
            <a:lvl3pPr marL="1371600" lvl="2" indent="-377189" algn="r" rtl="1">
              <a:spcBef>
                <a:spcPts val="360"/>
              </a:spcBef>
              <a:spcAft>
                <a:spcPts val="0"/>
              </a:spcAft>
              <a:buSzPts val="2340"/>
              <a:buChar char="*"/>
              <a:defRPr/>
            </a:lvl3pPr>
            <a:lvl4pPr marL="1828800" lvl="3" indent="-377189" algn="r" rtl="1">
              <a:spcBef>
                <a:spcPts val="360"/>
              </a:spcBef>
              <a:spcAft>
                <a:spcPts val="0"/>
              </a:spcAft>
              <a:buSzPts val="2340"/>
              <a:buChar char="*"/>
              <a:defRPr/>
            </a:lvl4pPr>
            <a:lvl5pPr marL="2286000" lvl="4" indent="-377189" algn="r" rtl="1">
              <a:spcBef>
                <a:spcPts val="360"/>
              </a:spcBef>
              <a:spcAft>
                <a:spcPts val="0"/>
              </a:spcAft>
              <a:buSzPts val="2340"/>
              <a:buChar char="*"/>
              <a:defRPr/>
            </a:lvl5pPr>
            <a:lvl6pPr marL="2743200" lvl="5" indent="-377189" algn="r" rtl="1">
              <a:spcBef>
                <a:spcPts val="360"/>
              </a:spcBef>
              <a:spcAft>
                <a:spcPts val="0"/>
              </a:spcAft>
              <a:buSzPts val="2340"/>
              <a:buChar char="*"/>
              <a:defRPr/>
            </a:lvl6pPr>
            <a:lvl7pPr marL="3200400" lvl="6" indent="-377189" algn="r" rtl="1">
              <a:spcBef>
                <a:spcPts val="360"/>
              </a:spcBef>
              <a:spcAft>
                <a:spcPts val="0"/>
              </a:spcAft>
              <a:buSzPts val="2340"/>
              <a:buChar char="*"/>
              <a:defRPr/>
            </a:lvl7pPr>
            <a:lvl8pPr marL="3657600" lvl="7" indent="-377190" algn="r" rtl="1">
              <a:spcBef>
                <a:spcPts val="360"/>
              </a:spcBef>
              <a:spcAft>
                <a:spcPts val="0"/>
              </a:spcAft>
              <a:buSzPts val="2340"/>
              <a:buChar char="*"/>
              <a:defRPr/>
            </a:lvl8pPr>
            <a:lvl9pPr marL="4114800" lvl="8" indent="-377190" algn="r" rtl="1">
              <a:spcBef>
                <a:spcPts val="360"/>
              </a:spcBef>
              <a:spcAft>
                <a:spcPts val="300"/>
              </a:spcAft>
              <a:buSzPts val="2340"/>
              <a:buChar char="*"/>
              <a:defRPr/>
            </a:lvl9pPr>
          </a:lstStyle>
          <a:p>
            <a:endParaRPr/>
          </a:p>
        </p:txBody>
      </p:sp>
      <p:sp>
        <p:nvSpPr>
          <p:cNvPr id="201" name="Google Shape;201;p22"/>
          <p:cNvSpPr txBox="1">
            <a:spLocks noGrp="1"/>
          </p:cNvSpPr>
          <p:nvPr>
            <p:ph type="body" idx="2"/>
          </p:nvPr>
        </p:nvSpPr>
        <p:spPr>
          <a:xfrm>
            <a:off x="6193536" y="731520"/>
            <a:ext cx="4462272" cy="3474720"/>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a:lvl1pPr>
            <a:lvl2pPr marL="914400" lvl="1" indent="-377190" algn="r" rtl="1">
              <a:spcBef>
                <a:spcPts val="360"/>
              </a:spcBef>
              <a:spcAft>
                <a:spcPts val="0"/>
              </a:spcAft>
              <a:buSzPts val="2340"/>
              <a:buChar char="*"/>
              <a:defRPr/>
            </a:lvl2pPr>
            <a:lvl3pPr marL="1371600" lvl="2" indent="-377189" algn="r" rtl="1">
              <a:spcBef>
                <a:spcPts val="360"/>
              </a:spcBef>
              <a:spcAft>
                <a:spcPts val="0"/>
              </a:spcAft>
              <a:buSzPts val="2340"/>
              <a:buChar char="*"/>
              <a:defRPr/>
            </a:lvl3pPr>
            <a:lvl4pPr marL="1828800" lvl="3" indent="-377189" algn="r" rtl="1">
              <a:spcBef>
                <a:spcPts val="360"/>
              </a:spcBef>
              <a:spcAft>
                <a:spcPts val="0"/>
              </a:spcAft>
              <a:buSzPts val="2340"/>
              <a:buChar char="*"/>
              <a:defRPr/>
            </a:lvl4pPr>
            <a:lvl5pPr marL="2286000" lvl="4" indent="-377189" algn="r" rtl="1">
              <a:spcBef>
                <a:spcPts val="360"/>
              </a:spcBef>
              <a:spcAft>
                <a:spcPts val="0"/>
              </a:spcAft>
              <a:buSzPts val="2340"/>
              <a:buChar char="*"/>
              <a:defRPr/>
            </a:lvl5pPr>
            <a:lvl6pPr marL="2743200" lvl="5" indent="-377189" algn="r" rtl="1">
              <a:spcBef>
                <a:spcPts val="360"/>
              </a:spcBef>
              <a:spcAft>
                <a:spcPts val="0"/>
              </a:spcAft>
              <a:buSzPts val="2340"/>
              <a:buChar char="*"/>
              <a:defRPr/>
            </a:lvl6pPr>
            <a:lvl7pPr marL="3200400" lvl="6" indent="-377189" algn="r" rtl="1">
              <a:spcBef>
                <a:spcPts val="360"/>
              </a:spcBef>
              <a:spcAft>
                <a:spcPts val="0"/>
              </a:spcAft>
              <a:buSzPts val="2340"/>
              <a:buChar char="*"/>
              <a:defRPr/>
            </a:lvl7pPr>
            <a:lvl8pPr marL="3657600" lvl="7" indent="-377190" algn="r" rtl="1">
              <a:spcBef>
                <a:spcPts val="360"/>
              </a:spcBef>
              <a:spcAft>
                <a:spcPts val="0"/>
              </a:spcAft>
              <a:buSzPts val="2340"/>
              <a:buChar char="*"/>
              <a:defRPr/>
            </a:lvl8pPr>
            <a:lvl9pPr marL="4114800" lvl="8" indent="-377190" algn="r" rtl="1">
              <a:spcBef>
                <a:spcPts val="360"/>
              </a:spcBef>
              <a:spcAft>
                <a:spcPts val="300"/>
              </a:spcAft>
              <a:buSzPts val="2340"/>
              <a:buChar char="*"/>
              <a:defRPr/>
            </a:lvl9pPr>
          </a:lstStyle>
          <a:p>
            <a:endParaRPr/>
          </a:p>
        </p:txBody>
      </p:sp>
    </p:spTree>
    <p:extLst>
      <p:ext uri="{BB962C8B-B14F-4D97-AF65-F5344CB8AC3E}">
        <p14:creationId xmlns:p14="http://schemas.microsoft.com/office/powerpoint/2010/main" val="1187013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202"/>
        <p:cNvGrpSpPr/>
        <p:nvPr/>
      </p:nvGrpSpPr>
      <p:grpSpPr>
        <a:xfrm>
          <a:off x="0" y="0"/>
          <a:ext cx="0" cy="0"/>
          <a:chOff x="0" y="0"/>
          <a:chExt cx="0" cy="0"/>
        </a:xfrm>
      </p:grpSpPr>
      <p:sp>
        <p:nvSpPr>
          <p:cNvPr id="203" name="Google Shape;203;p23"/>
          <p:cNvSpPr txBox="1">
            <a:spLocks noGrp="1"/>
          </p:cNvSpPr>
          <p:nvPr>
            <p:ph type="body" idx="1"/>
          </p:nvPr>
        </p:nvSpPr>
        <p:spPr>
          <a:xfrm>
            <a:off x="1524000" y="731520"/>
            <a:ext cx="4462272" cy="639762"/>
          </a:xfrm>
          <a:prstGeom prst="rect">
            <a:avLst/>
          </a:prstGeom>
          <a:noFill/>
          <a:ln>
            <a:noFill/>
          </a:ln>
        </p:spPr>
        <p:txBody>
          <a:bodyPr spcFirstLastPara="1" wrap="square" lIns="91425" tIns="45700" rIns="91425" bIns="45700" anchor="b" anchorCtr="0">
            <a:noAutofit/>
          </a:bodyPr>
          <a:lstStyle>
            <a:lvl1pPr marL="457200" lvl="0" indent="-228600" algn="ctr" rtl="1">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r" rtl="1">
              <a:spcBef>
                <a:spcPts val="400"/>
              </a:spcBef>
              <a:spcAft>
                <a:spcPts val="0"/>
              </a:spcAft>
              <a:buSzPts val="2600"/>
              <a:buNone/>
              <a:defRPr sz="2000" b="1"/>
            </a:lvl2pPr>
            <a:lvl3pPr marL="1371600" lvl="2" indent="-228600" algn="r" rtl="1">
              <a:spcBef>
                <a:spcPts val="360"/>
              </a:spcBef>
              <a:spcAft>
                <a:spcPts val="0"/>
              </a:spcAft>
              <a:buSzPts val="2340"/>
              <a:buNone/>
              <a:defRPr sz="1800" b="1"/>
            </a:lvl3pPr>
            <a:lvl4pPr marL="1828800" lvl="3" indent="-228600" algn="r" rtl="1">
              <a:spcBef>
                <a:spcPts val="320"/>
              </a:spcBef>
              <a:spcAft>
                <a:spcPts val="0"/>
              </a:spcAft>
              <a:buSzPts val="2080"/>
              <a:buNone/>
              <a:defRPr sz="1600" b="1"/>
            </a:lvl4pPr>
            <a:lvl5pPr marL="2286000" lvl="4" indent="-228600" algn="r" rtl="1">
              <a:spcBef>
                <a:spcPts val="320"/>
              </a:spcBef>
              <a:spcAft>
                <a:spcPts val="0"/>
              </a:spcAft>
              <a:buSzPts val="2080"/>
              <a:buNone/>
              <a:defRPr sz="1600" b="1"/>
            </a:lvl5pPr>
            <a:lvl6pPr marL="2743200" lvl="5" indent="-228600" algn="r" rtl="1">
              <a:spcBef>
                <a:spcPts val="320"/>
              </a:spcBef>
              <a:spcAft>
                <a:spcPts val="0"/>
              </a:spcAft>
              <a:buSzPts val="2080"/>
              <a:buNone/>
              <a:defRPr sz="1600" b="1"/>
            </a:lvl6pPr>
            <a:lvl7pPr marL="3200400" lvl="6" indent="-228600" algn="r" rtl="1">
              <a:spcBef>
                <a:spcPts val="320"/>
              </a:spcBef>
              <a:spcAft>
                <a:spcPts val="0"/>
              </a:spcAft>
              <a:buSzPts val="2080"/>
              <a:buNone/>
              <a:defRPr sz="1600" b="1"/>
            </a:lvl7pPr>
            <a:lvl8pPr marL="3657600" lvl="7" indent="-228600" algn="r" rtl="1">
              <a:spcBef>
                <a:spcPts val="320"/>
              </a:spcBef>
              <a:spcAft>
                <a:spcPts val="0"/>
              </a:spcAft>
              <a:buSzPts val="2080"/>
              <a:buNone/>
              <a:defRPr sz="1600" b="1"/>
            </a:lvl8pPr>
            <a:lvl9pPr marL="4114800" lvl="8" indent="-228600" algn="r" rtl="1">
              <a:spcBef>
                <a:spcPts val="320"/>
              </a:spcBef>
              <a:spcAft>
                <a:spcPts val="300"/>
              </a:spcAft>
              <a:buSzPts val="2080"/>
              <a:buNone/>
              <a:defRPr sz="1600" b="1"/>
            </a:lvl9pPr>
          </a:lstStyle>
          <a:p>
            <a:endParaRPr/>
          </a:p>
        </p:txBody>
      </p:sp>
      <p:sp>
        <p:nvSpPr>
          <p:cNvPr id="204" name="Google Shape;204;p23"/>
          <p:cNvSpPr txBox="1">
            <a:spLocks noGrp="1"/>
          </p:cNvSpPr>
          <p:nvPr>
            <p:ph type="body" idx="2"/>
          </p:nvPr>
        </p:nvSpPr>
        <p:spPr>
          <a:xfrm>
            <a:off x="1541929" y="1400327"/>
            <a:ext cx="4462272" cy="2743200"/>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sz="1800"/>
            </a:lvl1pPr>
            <a:lvl2pPr marL="914400" lvl="1" indent="-377190" algn="r" rtl="1">
              <a:spcBef>
                <a:spcPts val="360"/>
              </a:spcBef>
              <a:spcAft>
                <a:spcPts val="0"/>
              </a:spcAft>
              <a:buSzPts val="2340"/>
              <a:buChar char="*"/>
              <a:defRPr sz="1800"/>
            </a:lvl2pPr>
            <a:lvl3pPr marL="1371600" lvl="2" indent="-360680" algn="r" rtl="1">
              <a:spcBef>
                <a:spcPts val="320"/>
              </a:spcBef>
              <a:spcAft>
                <a:spcPts val="0"/>
              </a:spcAft>
              <a:buSzPts val="2080"/>
              <a:buChar char="*"/>
              <a:defRPr sz="1600"/>
            </a:lvl3pPr>
            <a:lvl4pPr marL="1828800" lvl="3" indent="-360680" algn="r" rtl="1">
              <a:spcBef>
                <a:spcPts val="320"/>
              </a:spcBef>
              <a:spcAft>
                <a:spcPts val="0"/>
              </a:spcAft>
              <a:buSzPts val="2080"/>
              <a:buChar char="*"/>
              <a:defRPr sz="1600"/>
            </a:lvl4pPr>
            <a:lvl5pPr marL="2286000" lvl="4" indent="-360679" algn="r" rtl="1">
              <a:spcBef>
                <a:spcPts val="320"/>
              </a:spcBef>
              <a:spcAft>
                <a:spcPts val="0"/>
              </a:spcAft>
              <a:buSzPts val="2080"/>
              <a:buChar char="*"/>
              <a:defRPr sz="1600"/>
            </a:lvl5pPr>
            <a:lvl6pPr marL="2743200" lvl="5" indent="-360679" algn="r" rtl="1">
              <a:spcBef>
                <a:spcPts val="320"/>
              </a:spcBef>
              <a:spcAft>
                <a:spcPts val="0"/>
              </a:spcAft>
              <a:buSzPts val="2080"/>
              <a:buChar char="*"/>
              <a:defRPr sz="1600"/>
            </a:lvl6pPr>
            <a:lvl7pPr marL="3200400" lvl="6" indent="-360679" algn="r" rtl="1">
              <a:spcBef>
                <a:spcPts val="320"/>
              </a:spcBef>
              <a:spcAft>
                <a:spcPts val="0"/>
              </a:spcAft>
              <a:buSzPts val="2080"/>
              <a:buChar char="*"/>
              <a:defRPr sz="1600"/>
            </a:lvl7pPr>
            <a:lvl8pPr marL="3657600" lvl="7" indent="-360679" algn="r" rtl="1">
              <a:spcBef>
                <a:spcPts val="320"/>
              </a:spcBef>
              <a:spcAft>
                <a:spcPts val="0"/>
              </a:spcAft>
              <a:buSzPts val="2080"/>
              <a:buChar char="*"/>
              <a:defRPr sz="1600"/>
            </a:lvl8pPr>
            <a:lvl9pPr marL="4114800" lvl="8" indent="-360679" algn="r" rtl="1">
              <a:spcBef>
                <a:spcPts val="320"/>
              </a:spcBef>
              <a:spcAft>
                <a:spcPts val="300"/>
              </a:spcAft>
              <a:buSzPts val="2080"/>
              <a:buChar char="*"/>
              <a:defRPr sz="1600"/>
            </a:lvl9pPr>
          </a:lstStyle>
          <a:p>
            <a:endParaRPr/>
          </a:p>
        </p:txBody>
      </p:sp>
      <p:sp>
        <p:nvSpPr>
          <p:cNvPr id="205" name="Google Shape;205;p23"/>
          <p:cNvSpPr txBox="1">
            <a:spLocks noGrp="1"/>
          </p:cNvSpPr>
          <p:nvPr>
            <p:ph type="body" idx="3"/>
          </p:nvPr>
        </p:nvSpPr>
        <p:spPr>
          <a:xfrm>
            <a:off x="6196403" y="731520"/>
            <a:ext cx="4462272" cy="639762"/>
          </a:xfrm>
          <a:prstGeom prst="rect">
            <a:avLst/>
          </a:prstGeom>
          <a:noFill/>
          <a:ln>
            <a:noFill/>
          </a:ln>
        </p:spPr>
        <p:txBody>
          <a:bodyPr spcFirstLastPara="1" wrap="square" lIns="91425" tIns="45700" rIns="91425" bIns="45700" anchor="b" anchorCtr="0">
            <a:noAutofit/>
          </a:bodyPr>
          <a:lstStyle>
            <a:lvl1pPr marL="457200" lvl="0" indent="-228600" algn="ctr" rtl="1">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r" rtl="1">
              <a:spcBef>
                <a:spcPts val="400"/>
              </a:spcBef>
              <a:spcAft>
                <a:spcPts val="0"/>
              </a:spcAft>
              <a:buSzPts val="2600"/>
              <a:buNone/>
              <a:defRPr sz="2000" b="1"/>
            </a:lvl2pPr>
            <a:lvl3pPr marL="1371600" lvl="2" indent="-228600" algn="r" rtl="1">
              <a:spcBef>
                <a:spcPts val="360"/>
              </a:spcBef>
              <a:spcAft>
                <a:spcPts val="0"/>
              </a:spcAft>
              <a:buSzPts val="2340"/>
              <a:buNone/>
              <a:defRPr sz="1800" b="1"/>
            </a:lvl3pPr>
            <a:lvl4pPr marL="1828800" lvl="3" indent="-228600" algn="r" rtl="1">
              <a:spcBef>
                <a:spcPts val="320"/>
              </a:spcBef>
              <a:spcAft>
                <a:spcPts val="0"/>
              </a:spcAft>
              <a:buSzPts val="2080"/>
              <a:buNone/>
              <a:defRPr sz="1600" b="1"/>
            </a:lvl4pPr>
            <a:lvl5pPr marL="2286000" lvl="4" indent="-228600" algn="r" rtl="1">
              <a:spcBef>
                <a:spcPts val="320"/>
              </a:spcBef>
              <a:spcAft>
                <a:spcPts val="0"/>
              </a:spcAft>
              <a:buSzPts val="2080"/>
              <a:buNone/>
              <a:defRPr sz="1600" b="1"/>
            </a:lvl5pPr>
            <a:lvl6pPr marL="2743200" lvl="5" indent="-228600" algn="r" rtl="1">
              <a:spcBef>
                <a:spcPts val="320"/>
              </a:spcBef>
              <a:spcAft>
                <a:spcPts val="0"/>
              </a:spcAft>
              <a:buSzPts val="2080"/>
              <a:buNone/>
              <a:defRPr sz="1600" b="1"/>
            </a:lvl6pPr>
            <a:lvl7pPr marL="3200400" lvl="6" indent="-228600" algn="r" rtl="1">
              <a:spcBef>
                <a:spcPts val="320"/>
              </a:spcBef>
              <a:spcAft>
                <a:spcPts val="0"/>
              </a:spcAft>
              <a:buSzPts val="2080"/>
              <a:buNone/>
              <a:defRPr sz="1600" b="1"/>
            </a:lvl7pPr>
            <a:lvl8pPr marL="3657600" lvl="7" indent="-228600" algn="r" rtl="1">
              <a:spcBef>
                <a:spcPts val="320"/>
              </a:spcBef>
              <a:spcAft>
                <a:spcPts val="0"/>
              </a:spcAft>
              <a:buSzPts val="2080"/>
              <a:buNone/>
              <a:defRPr sz="1600" b="1"/>
            </a:lvl8pPr>
            <a:lvl9pPr marL="4114800" lvl="8" indent="-228600" algn="r" rtl="1">
              <a:spcBef>
                <a:spcPts val="320"/>
              </a:spcBef>
              <a:spcAft>
                <a:spcPts val="300"/>
              </a:spcAft>
              <a:buSzPts val="2080"/>
              <a:buNone/>
              <a:defRPr sz="1600" b="1"/>
            </a:lvl9pPr>
          </a:lstStyle>
          <a:p>
            <a:endParaRPr/>
          </a:p>
        </p:txBody>
      </p:sp>
      <p:sp>
        <p:nvSpPr>
          <p:cNvPr id="206" name="Google Shape;206;p23"/>
          <p:cNvSpPr txBox="1">
            <a:spLocks noGrp="1"/>
          </p:cNvSpPr>
          <p:nvPr>
            <p:ph type="body" idx="4"/>
          </p:nvPr>
        </p:nvSpPr>
        <p:spPr>
          <a:xfrm>
            <a:off x="6193367" y="1399032"/>
            <a:ext cx="4462272" cy="2743200"/>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sz="1800"/>
            </a:lvl1pPr>
            <a:lvl2pPr marL="914400" lvl="1" indent="-377190" algn="r" rtl="1">
              <a:spcBef>
                <a:spcPts val="360"/>
              </a:spcBef>
              <a:spcAft>
                <a:spcPts val="0"/>
              </a:spcAft>
              <a:buSzPts val="2340"/>
              <a:buChar char="*"/>
              <a:defRPr sz="1800"/>
            </a:lvl2pPr>
            <a:lvl3pPr marL="1371600" lvl="2" indent="-360680" algn="r" rtl="1">
              <a:spcBef>
                <a:spcPts val="320"/>
              </a:spcBef>
              <a:spcAft>
                <a:spcPts val="0"/>
              </a:spcAft>
              <a:buSzPts val="2080"/>
              <a:buChar char="*"/>
              <a:defRPr sz="1600"/>
            </a:lvl3pPr>
            <a:lvl4pPr marL="1828800" lvl="3" indent="-360680" algn="r" rtl="1">
              <a:spcBef>
                <a:spcPts val="320"/>
              </a:spcBef>
              <a:spcAft>
                <a:spcPts val="0"/>
              </a:spcAft>
              <a:buSzPts val="2080"/>
              <a:buChar char="*"/>
              <a:defRPr sz="1600"/>
            </a:lvl4pPr>
            <a:lvl5pPr marL="2286000" lvl="4" indent="-360679" algn="r" rtl="1">
              <a:spcBef>
                <a:spcPts val="320"/>
              </a:spcBef>
              <a:spcAft>
                <a:spcPts val="0"/>
              </a:spcAft>
              <a:buSzPts val="2080"/>
              <a:buChar char="*"/>
              <a:defRPr sz="1600"/>
            </a:lvl5pPr>
            <a:lvl6pPr marL="2743200" lvl="5" indent="-360679" algn="r" rtl="1">
              <a:spcBef>
                <a:spcPts val="320"/>
              </a:spcBef>
              <a:spcAft>
                <a:spcPts val="0"/>
              </a:spcAft>
              <a:buSzPts val="2080"/>
              <a:buChar char="*"/>
              <a:defRPr sz="1600"/>
            </a:lvl6pPr>
            <a:lvl7pPr marL="3200400" lvl="6" indent="-360679" algn="r" rtl="1">
              <a:spcBef>
                <a:spcPts val="320"/>
              </a:spcBef>
              <a:spcAft>
                <a:spcPts val="0"/>
              </a:spcAft>
              <a:buSzPts val="2080"/>
              <a:buChar char="*"/>
              <a:defRPr sz="1600"/>
            </a:lvl7pPr>
            <a:lvl8pPr marL="3657600" lvl="7" indent="-360679" algn="r" rtl="1">
              <a:spcBef>
                <a:spcPts val="320"/>
              </a:spcBef>
              <a:spcAft>
                <a:spcPts val="0"/>
              </a:spcAft>
              <a:buSzPts val="2080"/>
              <a:buChar char="*"/>
              <a:defRPr sz="1600"/>
            </a:lvl8pPr>
            <a:lvl9pPr marL="4114800" lvl="8" indent="-360679" algn="r" rtl="1">
              <a:spcBef>
                <a:spcPts val="320"/>
              </a:spcBef>
              <a:spcAft>
                <a:spcPts val="300"/>
              </a:spcAft>
              <a:buSzPts val="2080"/>
              <a:buChar char="*"/>
              <a:defRPr sz="1600"/>
            </a:lvl9pPr>
          </a:lstStyle>
          <a:p>
            <a:endParaRPr/>
          </a:p>
        </p:txBody>
      </p:sp>
      <p:sp>
        <p:nvSpPr>
          <p:cNvPr id="207" name="Google Shape;207;p23"/>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8" name="Google Shape;208;p23"/>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9" name="Google Shape;209;p23"/>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
        <p:nvSpPr>
          <p:cNvPr id="210" name="Google Shape;210;p23"/>
          <p:cNvSpPr txBox="1">
            <a:spLocks noGrp="1"/>
          </p:cNvSpPr>
          <p:nvPr>
            <p:ph type="title"/>
          </p:nvPr>
        </p:nvSpPr>
        <p:spPr>
          <a:xfrm>
            <a:off x="2391063" y="4372168"/>
            <a:ext cx="8683348" cy="1143000"/>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2304"/>
              <a:buChar char="*"/>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Tree>
    <p:extLst>
      <p:ext uri="{BB962C8B-B14F-4D97-AF65-F5344CB8AC3E}">
        <p14:creationId xmlns:p14="http://schemas.microsoft.com/office/powerpoint/2010/main" val="1247626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כותרת בלבד" type="titleOnly">
  <p:cSld name="כותרת בלבד">
    <p:spTree>
      <p:nvGrpSpPr>
        <p:cNvPr id="1" name="Shape 211"/>
        <p:cNvGrpSpPr/>
        <p:nvPr/>
      </p:nvGrpSpPr>
      <p:grpSpPr>
        <a:xfrm>
          <a:off x="0" y="0"/>
          <a:ext cx="0" cy="0"/>
          <a:chOff x="0" y="0"/>
          <a:chExt cx="0" cy="0"/>
        </a:xfrm>
      </p:grpSpPr>
      <p:sp>
        <p:nvSpPr>
          <p:cNvPr id="212" name="Google Shape;212;p24"/>
          <p:cNvSpPr txBox="1">
            <a:spLocks noGrp="1"/>
          </p:cNvSpPr>
          <p:nvPr>
            <p:ph type="title"/>
          </p:nvPr>
        </p:nvSpPr>
        <p:spPr>
          <a:xfrm>
            <a:off x="2391063" y="4372168"/>
            <a:ext cx="8683348" cy="1143000"/>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2304"/>
              <a:buChar char="*"/>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213" name="Google Shape;213;p24"/>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4" name="Google Shape;214;p24"/>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5" name="Google Shape;215;p24"/>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0855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ריק" type="blank">
  <p:cSld name="ריק">
    <p:spTree>
      <p:nvGrpSpPr>
        <p:cNvPr id="1" name="Shape 216"/>
        <p:cNvGrpSpPr/>
        <p:nvPr/>
      </p:nvGrpSpPr>
      <p:grpSpPr>
        <a:xfrm>
          <a:off x="0" y="0"/>
          <a:ext cx="0" cy="0"/>
          <a:chOff x="0" y="0"/>
          <a:chExt cx="0" cy="0"/>
        </a:xfrm>
      </p:grpSpPr>
      <p:sp>
        <p:nvSpPr>
          <p:cNvPr id="217" name="Google Shape;217;p25"/>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8" name="Google Shape;218;p25"/>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9" name="Google Shape;219;p25"/>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414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תוכן עם כיתוב" type="objTx">
  <p:cSld name="תוכן עם כיתוב">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1118806" y="2209810"/>
            <a:ext cx="4848113" cy="1258493"/>
          </a:xfrm>
          <a:prstGeom prst="rect">
            <a:avLst/>
          </a:prstGeom>
          <a:noFill/>
          <a:ln>
            <a:noFill/>
          </a:ln>
        </p:spPr>
        <p:txBody>
          <a:bodyPr spcFirstLastPara="1" wrap="square" lIns="91425" tIns="45700" rIns="91425" bIns="45700" anchor="b" anchorCtr="0">
            <a:noAutofit/>
          </a:bodyPr>
          <a:lstStyle>
            <a:lvl1pPr lvl="0" algn="l" rtl="1">
              <a:spcBef>
                <a:spcPts val="0"/>
              </a:spcBef>
              <a:spcAft>
                <a:spcPts val="0"/>
              </a:spcAft>
              <a:buSzPts val="3584"/>
              <a:buChar char="*"/>
              <a:defRPr sz="2800" b="1"/>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222" name="Google Shape;222;p26"/>
          <p:cNvSpPr txBox="1">
            <a:spLocks noGrp="1"/>
          </p:cNvSpPr>
          <p:nvPr>
            <p:ph type="body" idx="1"/>
          </p:nvPr>
        </p:nvSpPr>
        <p:spPr>
          <a:xfrm>
            <a:off x="6124700" y="731520"/>
            <a:ext cx="5356113" cy="4894730"/>
          </a:xfrm>
          <a:prstGeom prst="rect">
            <a:avLst/>
          </a:prstGeom>
          <a:noFill/>
          <a:ln>
            <a:noFill/>
          </a:ln>
        </p:spPr>
        <p:txBody>
          <a:bodyPr spcFirstLastPara="1" wrap="square" lIns="91425" tIns="45700" rIns="91425" bIns="45700" anchor="ctr" anchorCtr="0">
            <a:normAutofit/>
          </a:bodyPr>
          <a:lstStyle>
            <a:lvl1pPr marL="457200" lvl="0" indent="-410210" algn="r" rtl="1">
              <a:spcBef>
                <a:spcPts val="440"/>
              </a:spcBef>
              <a:spcAft>
                <a:spcPts val="0"/>
              </a:spcAft>
              <a:buSzPts val="2860"/>
              <a:buChar char="*"/>
              <a:defRPr sz="2200"/>
            </a:lvl1pPr>
            <a:lvl2pPr marL="914400" lvl="1" indent="-393700" algn="r" rtl="1">
              <a:spcBef>
                <a:spcPts val="400"/>
              </a:spcBef>
              <a:spcAft>
                <a:spcPts val="0"/>
              </a:spcAft>
              <a:buSzPts val="2600"/>
              <a:buChar char="*"/>
              <a:defRPr sz="2000"/>
            </a:lvl2pPr>
            <a:lvl3pPr marL="1371600" lvl="2" indent="-377189" algn="r" rtl="1">
              <a:spcBef>
                <a:spcPts val="360"/>
              </a:spcBef>
              <a:spcAft>
                <a:spcPts val="0"/>
              </a:spcAft>
              <a:buSzPts val="2340"/>
              <a:buChar char="*"/>
              <a:defRPr sz="1800"/>
            </a:lvl3pPr>
            <a:lvl4pPr marL="1828800" lvl="3" indent="-360680" algn="r" rtl="1">
              <a:spcBef>
                <a:spcPts val="320"/>
              </a:spcBef>
              <a:spcAft>
                <a:spcPts val="0"/>
              </a:spcAft>
              <a:buSzPts val="2080"/>
              <a:buChar char="*"/>
              <a:defRPr sz="1600"/>
            </a:lvl4pPr>
            <a:lvl5pPr marL="2286000" lvl="4" indent="-344170" algn="r" rtl="1">
              <a:spcBef>
                <a:spcPts val="300"/>
              </a:spcBef>
              <a:spcAft>
                <a:spcPts val="0"/>
              </a:spcAft>
              <a:buSzPts val="1820"/>
              <a:buChar char="*"/>
              <a:defRPr sz="1400"/>
            </a:lvl5pPr>
            <a:lvl6pPr marL="2743200" lvl="5" indent="-393700" algn="r" rtl="1">
              <a:spcBef>
                <a:spcPts val="400"/>
              </a:spcBef>
              <a:spcAft>
                <a:spcPts val="0"/>
              </a:spcAft>
              <a:buSzPts val="2600"/>
              <a:buChar char="*"/>
              <a:defRPr sz="2000"/>
            </a:lvl6pPr>
            <a:lvl7pPr marL="3200400" lvl="6" indent="-393700" algn="r" rtl="1">
              <a:spcBef>
                <a:spcPts val="400"/>
              </a:spcBef>
              <a:spcAft>
                <a:spcPts val="0"/>
              </a:spcAft>
              <a:buSzPts val="2600"/>
              <a:buChar char="*"/>
              <a:defRPr sz="2000"/>
            </a:lvl7pPr>
            <a:lvl8pPr marL="3657600" lvl="7" indent="-393700" algn="r" rtl="1">
              <a:spcBef>
                <a:spcPts val="400"/>
              </a:spcBef>
              <a:spcAft>
                <a:spcPts val="0"/>
              </a:spcAft>
              <a:buSzPts val="2600"/>
              <a:buChar char="*"/>
              <a:defRPr sz="2000"/>
            </a:lvl8pPr>
            <a:lvl9pPr marL="4114800" lvl="8" indent="-393700" algn="r" rtl="1">
              <a:spcBef>
                <a:spcPts val="400"/>
              </a:spcBef>
              <a:spcAft>
                <a:spcPts val="300"/>
              </a:spcAft>
              <a:buSzPts val="2600"/>
              <a:buChar char="*"/>
              <a:defRPr sz="2000"/>
            </a:lvl9pPr>
          </a:lstStyle>
          <a:p>
            <a:endParaRPr/>
          </a:p>
        </p:txBody>
      </p:sp>
      <p:sp>
        <p:nvSpPr>
          <p:cNvPr id="223" name="Google Shape;223;p26"/>
          <p:cNvSpPr txBox="1">
            <a:spLocks noGrp="1"/>
          </p:cNvSpPr>
          <p:nvPr>
            <p:ph type="body" idx="2"/>
          </p:nvPr>
        </p:nvSpPr>
        <p:spPr>
          <a:xfrm>
            <a:off x="1434354" y="3497802"/>
            <a:ext cx="4518213" cy="2139518"/>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SzPts val="1820"/>
              <a:buNone/>
              <a:defRPr sz="1400"/>
            </a:lvl1pPr>
            <a:lvl2pPr marL="914400" lvl="1" indent="-228600" algn="r" rtl="1">
              <a:spcBef>
                <a:spcPts val="300"/>
              </a:spcBef>
              <a:spcAft>
                <a:spcPts val="0"/>
              </a:spcAft>
              <a:buSzPts val="1560"/>
              <a:buNone/>
              <a:defRPr sz="1200"/>
            </a:lvl2pPr>
            <a:lvl3pPr marL="1371600" lvl="2" indent="-228600" algn="r" rtl="1">
              <a:spcBef>
                <a:spcPts val="300"/>
              </a:spcBef>
              <a:spcAft>
                <a:spcPts val="0"/>
              </a:spcAft>
              <a:buSzPts val="1300"/>
              <a:buNone/>
              <a:defRPr sz="1000"/>
            </a:lvl3pPr>
            <a:lvl4pPr marL="1828800" lvl="3" indent="-228600" algn="r" rtl="1">
              <a:spcBef>
                <a:spcPts val="300"/>
              </a:spcBef>
              <a:spcAft>
                <a:spcPts val="0"/>
              </a:spcAft>
              <a:buSzPts val="1170"/>
              <a:buNone/>
              <a:defRPr sz="900"/>
            </a:lvl4pPr>
            <a:lvl5pPr marL="2286000" lvl="4" indent="-228600" algn="r" rtl="1">
              <a:spcBef>
                <a:spcPts val="300"/>
              </a:spcBef>
              <a:spcAft>
                <a:spcPts val="0"/>
              </a:spcAft>
              <a:buSzPts val="1170"/>
              <a:buNone/>
              <a:defRPr sz="900"/>
            </a:lvl5pPr>
            <a:lvl6pPr marL="2743200" lvl="5" indent="-228600" algn="r" rtl="1">
              <a:spcBef>
                <a:spcPts val="300"/>
              </a:spcBef>
              <a:spcAft>
                <a:spcPts val="0"/>
              </a:spcAft>
              <a:buSzPts val="1170"/>
              <a:buNone/>
              <a:defRPr sz="900"/>
            </a:lvl6pPr>
            <a:lvl7pPr marL="3200400" lvl="6" indent="-228600" algn="r" rtl="1">
              <a:spcBef>
                <a:spcPts val="300"/>
              </a:spcBef>
              <a:spcAft>
                <a:spcPts val="0"/>
              </a:spcAft>
              <a:buSzPts val="1170"/>
              <a:buNone/>
              <a:defRPr sz="900"/>
            </a:lvl7pPr>
            <a:lvl8pPr marL="3657600" lvl="7" indent="-228600" algn="r" rtl="1">
              <a:spcBef>
                <a:spcPts val="300"/>
              </a:spcBef>
              <a:spcAft>
                <a:spcPts val="0"/>
              </a:spcAft>
              <a:buSzPts val="1170"/>
              <a:buNone/>
              <a:defRPr sz="900"/>
            </a:lvl8pPr>
            <a:lvl9pPr marL="4114800" lvl="8" indent="-228600" algn="r" rtl="1">
              <a:spcBef>
                <a:spcPts val="300"/>
              </a:spcBef>
              <a:spcAft>
                <a:spcPts val="300"/>
              </a:spcAft>
              <a:buSzPts val="1170"/>
              <a:buNone/>
              <a:defRPr sz="900"/>
            </a:lvl9pPr>
          </a:lstStyle>
          <a:p>
            <a:endParaRPr/>
          </a:p>
        </p:txBody>
      </p:sp>
      <p:sp>
        <p:nvSpPr>
          <p:cNvPr id="224" name="Google Shape;224;p26"/>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5" name="Google Shape;225;p26"/>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6" name="Google Shape;226;p26"/>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586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4BD183-D2B9-96D6-D503-B8D8F5BA031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B8926F68-7443-E880-7C0B-383872EAF5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CD0FFD8E-9F47-0039-BEAC-F7537292090D}"/>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2EB2D592-6554-7F2E-162A-439C42484598}"/>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3DA08BF5-D738-D589-515B-8B2EA912F4DC}"/>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360455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תמונה עם כיתוב" type="picTx">
  <p:cSld name="תמונה עם כיתוב">
    <p:spTree>
      <p:nvGrpSpPr>
        <p:cNvPr id="1" name="Shape 227"/>
        <p:cNvGrpSpPr/>
        <p:nvPr/>
      </p:nvGrpSpPr>
      <p:grpSpPr>
        <a:xfrm>
          <a:off x="0" y="0"/>
          <a:ext cx="0" cy="0"/>
          <a:chOff x="0" y="0"/>
          <a:chExt cx="0" cy="0"/>
        </a:xfrm>
      </p:grpSpPr>
      <p:sp>
        <p:nvSpPr>
          <p:cNvPr id="228" name="Google Shape;228;p27"/>
          <p:cNvSpPr/>
          <p:nvPr/>
        </p:nvSpPr>
        <p:spPr>
          <a:xfrm>
            <a:off x="0" y="3866920"/>
            <a:ext cx="12192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29" name="Google Shape;229;p27"/>
          <p:cNvSpPr/>
          <p:nvPr/>
        </p:nvSpPr>
        <p:spPr>
          <a:xfrm>
            <a:off x="0" y="0"/>
            <a:ext cx="12192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30" name="Google Shape;230;p27"/>
          <p:cNvSpPr/>
          <p:nvPr/>
        </p:nvSpPr>
        <p:spPr>
          <a:xfrm>
            <a:off x="0" y="2652311"/>
            <a:ext cx="12192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31" name="Google Shape;231;p27"/>
          <p:cNvSpPr/>
          <p:nvPr/>
        </p:nvSpPr>
        <p:spPr>
          <a:xfrm>
            <a:off x="0" y="1600200"/>
            <a:ext cx="12192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32" name="Google Shape;232;p27"/>
          <p:cNvSpPr>
            <a:spLocks noGrp="1"/>
          </p:cNvSpPr>
          <p:nvPr>
            <p:ph type="pic" idx="2"/>
          </p:nvPr>
        </p:nvSpPr>
        <p:spPr>
          <a:xfrm>
            <a:off x="5966900" y="1143000"/>
            <a:ext cx="5486400" cy="3127806"/>
          </a:xfrm>
          <a:prstGeom prst="roundRect">
            <a:avLst>
              <a:gd name="adj" fmla="val 4230"/>
            </a:avLst>
          </a:prstGeom>
          <a:solidFill>
            <a:srgbClr val="8BC9F7"/>
          </a:solidFill>
          <a:ln>
            <a:noFill/>
          </a:ln>
          <a:effectLst>
            <a:reflection stA="23000" endA="300" endPos="28000" sy="-100000" algn="bl" rotWithShape="0"/>
          </a:effectLst>
        </p:spPr>
      </p:sp>
      <p:sp>
        <p:nvSpPr>
          <p:cNvPr id="233" name="Google Shape;233;p27"/>
          <p:cNvSpPr txBox="1">
            <a:spLocks noGrp="1"/>
          </p:cNvSpPr>
          <p:nvPr>
            <p:ph type="body" idx="1"/>
          </p:nvPr>
        </p:nvSpPr>
        <p:spPr>
          <a:xfrm>
            <a:off x="1170516" y="1010486"/>
            <a:ext cx="4925485" cy="2163020"/>
          </a:xfrm>
          <a:prstGeom prst="rect">
            <a:avLst/>
          </a:prstGeom>
          <a:noFill/>
          <a:ln>
            <a:noFill/>
          </a:ln>
        </p:spPr>
        <p:txBody>
          <a:bodyPr spcFirstLastPara="1" wrap="square" lIns="91425" tIns="45700" rIns="91425" bIns="45700" anchor="b" anchorCtr="0">
            <a:normAutofit/>
          </a:bodyPr>
          <a:lstStyle>
            <a:lvl1pPr marL="457200" lvl="0" indent="-360680" algn="r" rtl="1">
              <a:spcBef>
                <a:spcPts val="320"/>
              </a:spcBef>
              <a:spcAft>
                <a:spcPts val="0"/>
              </a:spcAft>
              <a:buSzPts val="2080"/>
              <a:buFont typeface="Georgia"/>
              <a:buChar char="*"/>
              <a:defRPr sz="1600"/>
            </a:lvl1pPr>
            <a:lvl2pPr marL="914400" lvl="1" indent="-228600" algn="r" rtl="1">
              <a:spcBef>
                <a:spcPts val="300"/>
              </a:spcBef>
              <a:spcAft>
                <a:spcPts val="0"/>
              </a:spcAft>
              <a:buSzPts val="1560"/>
              <a:buNone/>
              <a:defRPr sz="1200"/>
            </a:lvl2pPr>
            <a:lvl3pPr marL="1371600" lvl="2" indent="-228600" algn="r" rtl="1">
              <a:spcBef>
                <a:spcPts val="300"/>
              </a:spcBef>
              <a:spcAft>
                <a:spcPts val="0"/>
              </a:spcAft>
              <a:buSzPts val="1300"/>
              <a:buNone/>
              <a:defRPr sz="1000"/>
            </a:lvl3pPr>
            <a:lvl4pPr marL="1828800" lvl="3" indent="-228600" algn="r" rtl="1">
              <a:spcBef>
                <a:spcPts val="300"/>
              </a:spcBef>
              <a:spcAft>
                <a:spcPts val="0"/>
              </a:spcAft>
              <a:buSzPts val="1170"/>
              <a:buNone/>
              <a:defRPr sz="900"/>
            </a:lvl4pPr>
            <a:lvl5pPr marL="2286000" lvl="4" indent="-228600" algn="r" rtl="1">
              <a:spcBef>
                <a:spcPts val="300"/>
              </a:spcBef>
              <a:spcAft>
                <a:spcPts val="0"/>
              </a:spcAft>
              <a:buSzPts val="1170"/>
              <a:buNone/>
              <a:defRPr sz="900"/>
            </a:lvl5pPr>
            <a:lvl6pPr marL="2743200" lvl="5" indent="-228600" algn="r" rtl="1">
              <a:spcBef>
                <a:spcPts val="300"/>
              </a:spcBef>
              <a:spcAft>
                <a:spcPts val="0"/>
              </a:spcAft>
              <a:buSzPts val="1170"/>
              <a:buNone/>
              <a:defRPr sz="900"/>
            </a:lvl6pPr>
            <a:lvl7pPr marL="3200400" lvl="6" indent="-228600" algn="r" rtl="1">
              <a:spcBef>
                <a:spcPts val="300"/>
              </a:spcBef>
              <a:spcAft>
                <a:spcPts val="0"/>
              </a:spcAft>
              <a:buSzPts val="1170"/>
              <a:buNone/>
              <a:defRPr sz="900"/>
            </a:lvl7pPr>
            <a:lvl8pPr marL="3657600" lvl="7" indent="-228600" algn="r" rtl="1">
              <a:spcBef>
                <a:spcPts val="300"/>
              </a:spcBef>
              <a:spcAft>
                <a:spcPts val="0"/>
              </a:spcAft>
              <a:buSzPts val="1170"/>
              <a:buNone/>
              <a:defRPr sz="900"/>
            </a:lvl8pPr>
            <a:lvl9pPr marL="4114800" lvl="8" indent="-228600" algn="r" rtl="1">
              <a:spcBef>
                <a:spcPts val="300"/>
              </a:spcBef>
              <a:spcAft>
                <a:spcPts val="300"/>
              </a:spcAft>
              <a:buSzPts val="1170"/>
              <a:buNone/>
              <a:defRPr sz="900"/>
            </a:lvl9pPr>
          </a:lstStyle>
          <a:p>
            <a:endParaRPr/>
          </a:p>
        </p:txBody>
      </p:sp>
      <p:sp>
        <p:nvSpPr>
          <p:cNvPr id="234" name="Google Shape;234;p27"/>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5" name="Google Shape;235;p27"/>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6" name="Google Shape;236;p27"/>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
        <p:nvSpPr>
          <p:cNvPr id="237" name="Google Shape;237;p27"/>
          <p:cNvSpPr txBox="1">
            <a:spLocks noGrp="1"/>
          </p:cNvSpPr>
          <p:nvPr>
            <p:ph type="title"/>
          </p:nvPr>
        </p:nvSpPr>
        <p:spPr>
          <a:xfrm>
            <a:off x="969691" y="4464421"/>
            <a:ext cx="8511384" cy="1143000"/>
          </a:xfrm>
          <a:prstGeom prst="rect">
            <a:avLst/>
          </a:prstGeom>
          <a:noFill/>
          <a:ln>
            <a:noFill/>
          </a:ln>
        </p:spPr>
        <p:txBody>
          <a:bodyPr spcFirstLastPara="1" wrap="square" lIns="91425" tIns="45700" rIns="91425" bIns="45700" anchor="b" anchorCtr="0">
            <a:noAutofit/>
          </a:bodyPr>
          <a:lstStyle>
            <a:lvl1pPr lvl="0" algn="l" rtl="1">
              <a:spcBef>
                <a:spcPts val="0"/>
              </a:spcBef>
              <a:spcAft>
                <a:spcPts val="0"/>
              </a:spcAft>
              <a:buSzPts val="5888"/>
              <a:buChar char="*"/>
              <a:defRPr sz="4600" b="1"/>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Tree>
    <p:extLst>
      <p:ext uri="{BB962C8B-B14F-4D97-AF65-F5344CB8AC3E}">
        <p14:creationId xmlns:p14="http://schemas.microsoft.com/office/powerpoint/2010/main" val="463446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כותרת וטקסט אנכי">
    <p:spTree>
      <p:nvGrpSpPr>
        <p:cNvPr id="1" name="Shape 238"/>
        <p:cNvGrpSpPr/>
        <p:nvPr/>
      </p:nvGrpSpPr>
      <p:grpSpPr>
        <a:xfrm>
          <a:off x="0" y="0"/>
          <a:ext cx="0" cy="0"/>
          <a:chOff x="0" y="0"/>
          <a:chExt cx="0" cy="0"/>
        </a:xfrm>
      </p:grpSpPr>
      <p:sp>
        <p:nvSpPr>
          <p:cNvPr id="239" name="Google Shape;239;p28"/>
          <p:cNvSpPr txBox="1">
            <a:spLocks noGrp="1"/>
          </p:cNvSpPr>
          <p:nvPr>
            <p:ph type="title"/>
          </p:nvPr>
        </p:nvSpPr>
        <p:spPr>
          <a:xfrm>
            <a:off x="2391063" y="4372168"/>
            <a:ext cx="8683348" cy="1143000"/>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2304"/>
              <a:buChar char="*"/>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240" name="Google Shape;240;p28"/>
          <p:cNvSpPr txBox="1">
            <a:spLocks noGrp="1"/>
          </p:cNvSpPr>
          <p:nvPr>
            <p:ph type="body" idx="1"/>
          </p:nvPr>
        </p:nvSpPr>
        <p:spPr>
          <a:xfrm rot="5400000">
            <a:off x="5069840" y="-1798321"/>
            <a:ext cx="3474720" cy="8534400"/>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a:lvl1pPr>
            <a:lvl2pPr marL="914400" lvl="1" indent="-377190" algn="r" rtl="1">
              <a:spcBef>
                <a:spcPts val="360"/>
              </a:spcBef>
              <a:spcAft>
                <a:spcPts val="0"/>
              </a:spcAft>
              <a:buSzPts val="2340"/>
              <a:buChar char="*"/>
              <a:defRPr/>
            </a:lvl2pPr>
            <a:lvl3pPr marL="1371600" lvl="2" indent="-377189" algn="r" rtl="1">
              <a:spcBef>
                <a:spcPts val="360"/>
              </a:spcBef>
              <a:spcAft>
                <a:spcPts val="0"/>
              </a:spcAft>
              <a:buSzPts val="2340"/>
              <a:buChar char="*"/>
              <a:defRPr/>
            </a:lvl3pPr>
            <a:lvl4pPr marL="1828800" lvl="3" indent="-377189" algn="r" rtl="1">
              <a:spcBef>
                <a:spcPts val="360"/>
              </a:spcBef>
              <a:spcAft>
                <a:spcPts val="0"/>
              </a:spcAft>
              <a:buSzPts val="2340"/>
              <a:buChar char="*"/>
              <a:defRPr/>
            </a:lvl4pPr>
            <a:lvl5pPr marL="2286000" lvl="4" indent="-377189" algn="r" rtl="1">
              <a:spcBef>
                <a:spcPts val="360"/>
              </a:spcBef>
              <a:spcAft>
                <a:spcPts val="0"/>
              </a:spcAft>
              <a:buSzPts val="2340"/>
              <a:buChar char="*"/>
              <a:defRPr/>
            </a:lvl5pPr>
            <a:lvl6pPr marL="2743200" lvl="5" indent="-377189" algn="r" rtl="1">
              <a:spcBef>
                <a:spcPts val="360"/>
              </a:spcBef>
              <a:spcAft>
                <a:spcPts val="0"/>
              </a:spcAft>
              <a:buSzPts val="2340"/>
              <a:buChar char="*"/>
              <a:defRPr/>
            </a:lvl6pPr>
            <a:lvl7pPr marL="3200400" lvl="6" indent="-377189" algn="r" rtl="1">
              <a:spcBef>
                <a:spcPts val="360"/>
              </a:spcBef>
              <a:spcAft>
                <a:spcPts val="0"/>
              </a:spcAft>
              <a:buSzPts val="2340"/>
              <a:buChar char="*"/>
              <a:defRPr/>
            </a:lvl7pPr>
            <a:lvl8pPr marL="3657600" lvl="7" indent="-377190" algn="r" rtl="1">
              <a:spcBef>
                <a:spcPts val="360"/>
              </a:spcBef>
              <a:spcAft>
                <a:spcPts val="0"/>
              </a:spcAft>
              <a:buSzPts val="2340"/>
              <a:buChar char="*"/>
              <a:defRPr/>
            </a:lvl8pPr>
            <a:lvl9pPr marL="4114800" lvl="8" indent="-377190" algn="r" rtl="1">
              <a:spcBef>
                <a:spcPts val="360"/>
              </a:spcBef>
              <a:spcAft>
                <a:spcPts val="300"/>
              </a:spcAft>
              <a:buSzPts val="2340"/>
              <a:buChar char="*"/>
              <a:defRPr/>
            </a:lvl9pPr>
          </a:lstStyle>
          <a:p>
            <a:endParaRPr/>
          </a:p>
        </p:txBody>
      </p:sp>
      <p:sp>
        <p:nvSpPr>
          <p:cNvPr id="241" name="Google Shape;241;p28"/>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2" name="Google Shape;242;p28"/>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3" name="Google Shape;243;p28"/>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446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כותרת אנכית וטקסט">
    <p:spTree>
      <p:nvGrpSpPr>
        <p:cNvPr id="1" name="Shape 244"/>
        <p:cNvGrpSpPr/>
        <p:nvPr/>
      </p:nvGrpSpPr>
      <p:grpSpPr>
        <a:xfrm>
          <a:off x="0" y="0"/>
          <a:ext cx="0" cy="0"/>
          <a:chOff x="0" y="0"/>
          <a:chExt cx="0" cy="0"/>
        </a:xfrm>
      </p:grpSpPr>
      <p:sp>
        <p:nvSpPr>
          <p:cNvPr id="245" name="Google Shape;245;p29"/>
          <p:cNvSpPr txBox="1">
            <a:spLocks noGrp="1"/>
          </p:cNvSpPr>
          <p:nvPr>
            <p:ph type="title"/>
          </p:nvPr>
        </p:nvSpPr>
        <p:spPr>
          <a:xfrm rot="5400000">
            <a:off x="290776" y="1624096"/>
            <a:ext cx="5238339" cy="2743200"/>
          </a:xfrm>
          <a:prstGeom prst="rect">
            <a:avLst/>
          </a:prstGeom>
          <a:noFill/>
          <a:ln>
            <a:noFill/>
          </a:ln>
        </p:spPr>
        <p:txBody>
          <a:bodyPr spcFirstLastPara="1" wrap="square" lIns="91425" tIns="45700" rIns="91425" bIns="45700" anchor="t" anchorCtr="0">
            <a:noAutofit/>
          </a:bodyPr>
          <a:lstStyle>
            <a:lvl1pPr lvl="0" algn="l" rtl="1">
              <a:spcBef>
                <a:spcPts val="0"/>
              </a:spcBef>
              <a:spcAft>
                <a:spcPts val="0"/>
              </a:spcAft>
              <a:buSzPts val="5888"/>
              <a:buChar char="*"/>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246" name="Google Shape;246;p29"/>
          <p:cNvSpPr txBox="1">
            <a:spLocks noGrp="1"/>
          </p:cNvSpPr>
          <p:nvPr>
            <p:ph type="body" idx="1"/>
          </p:nvPr>
        </p:nvSpPr>
        <p:spPr>
          <a:xfrm rot="5400000">
            <a:off x="5204324" y="-40632"/>
            <a:ext cx="4894729" cy="6439049"/>
          </a:xfrm>
          <a:prstGeom prst="rect">
            <a:avLst/>
          </a:prstGeom>
          <a:noFill/>
          <a:ln>
            <a:noFill/>
          </a:ln>
        </p:spPr>
        <p:txBody>
          <a:bodyPr spcFirstLastPara="1" wrap="square" lIns="91425" tIns="45700" rIns="91425" bIns="45700" anchor="t" anchorCtr="0">
            <a:normAutofit/>
          </a:bodyPr>
          <a:lstStyle>
            <a:lvl1pPr marL="457200" lvl="0" indent="-377190" algn="r" rtl="1">
              <a:spcBef>
                <a:spcPts val="360"/>
              </a:spcBef>
              <a:spcAft>
                <a:spcPts val="0"/>
              </a:spcAft>
              <a:buSzPts val="2340"/>
              <a:buChar char="*"/>
              <a:defRPr/>
            </a:lvl1pPr>
            <a:lvl2pPr marL="914400" lvl="1" indent="-377190" algn="r" rtl="1">
              <a:spcBef>
                <a:spcPts val="360"/>
              </a:spcBef>
              <a:spcAft>
                <a:spcPts val="0"/>
              </a:spcAft>
              <a:buSzPts val="2340"/>
              <a:buChar char="*"/>
              <a:defRPr/>
            </a:lvl2pPr>
            <a:lvl3pPr marL="1371600" lvl="2" indent="-377189" algn="r" rtl="1">
              <a:spcBef>
                <a:spcPts val="360"/>
              </a:spcBef>
              <a:spcAft>
                <a:spcPts val="0"/>
              </a:spcAft>
              <a:buSzPts val="2340"/>
              <a:buChar char="*"/>
              <a:defRPr/>
            </a:lvl3pPr>
            <a:lvl4pPr marL="1828800" lvl="3" indent="-377189" algn="r" rtl="1">
              <a:spcBef>
                <a:spcPts val="360"/>
              </a:spcBef>
              <a:spcAft>
                <a:spcPts val="0"/>
              </a:spcAft>
              <a:buSzPts val="2340"/>
              <a:buChar char="*"/>
              <a:defRPr/>
            </a:lvl4pPr>
            <a:lvl5pPr marL="2286000" lvl="4" indent="-377189" algn="r" rtl="1">
              <a:spcBef>
                <a:spcPts val="360"/>
              </a:spcBef>
              <a:spcAft>
                <a:spcPts val="0"/>
              </a:spcAft>
              <a:buSzPts val="2340"/>
              <a:buChar char="*"/>
              <a:defRPr/>
            </a:lvl5pPr>
            <a:lvl6pPr marL="2743200" lvl="5" indent="-377189" algn="r" rtl="1">
              <a:spcBef>
                <a:spcPts val="360"/>
              </a:spcBef>
              <a:spcAft>
                <a:spcPts val="0"/>
              </a:spcAft>
              <a:buSzPts val="2340"/>
              <a:buChar char="*"/>
              <a:defRPr/>
            </a:lvl6pPr>
            <a:lvl7pPr marL="3200400" lvl="6" indent="-377189" algn="r" rtl="1">
              <a:spcBef>
                <a:spcPts val="360"/>
              </a:spcBef>
              <a:spcAft>
                <a:spcPts val="0"/>
              </a:spcAft>
              <a:buSzPts val="2340"/>
              <a:buChar char="*"/>
              <a:defRPr/>
            </a:lvl7pPr>
            <a:lvl8pPr marL="3657600" lvl="7" indent="-377190" algn="r" rtl="1">
              <a:spcBef>
                <a:spcPts val="360"/>
              </a:spcBef>
              <a:spcAft>
                <a:spcPts val="0"/>
              </a:spcAft>
              <a:buSzPts val="2340"/>
              <a:buChar char="*"/>
              <a:defRPr/>
            </a:lvl8pPr>
            <a:lvl9pPr marL="4114800" lvl="8" indent="-377190" algn="r" rtl="1">
              <a:spcBef>
                <a:spcPts val="360"/>
              </a:spcBef>
              <a:spcAft>
                <a:spcPts val="300"/>
              </a:spcAft>
              <a:buSzPts val="2340"/>
              <a:buChar char="*"/>
              <a:defRPr/>
            </a:lvl9pPr>
          </a:lstStyle>
          <a:p>
            <a:endParaRPr/>
          </a:p>
        </p:txBody>
      </p:sp>
      <p:sp>
        <p:nvSpPr>
          <p:cNvPr id="247" name="Google Shape;247;p29"/>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8" name="Google Shape;248;p29"/>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9" name="Google Shape;249;p29"/>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lvl="0" indent="0" algn="ctr" rtl="1">
              <a:spcBef>
                <a:spcPts val="0"/>
              </a:spcBef>
              <a:buNone/>
              <a:defRPr/>
            </a:lvl1pPr>
            <a:lvl2pPr marL="0" lvl="1" indent="0" algn="ctr" rtl="1">
              <a:spcBef>
                <a:spcPts val="0"/>
              </a:spcBef>
              <a:buNone/>
              <a:defRPr/>
            </a:lvl2pPr>
            <a:lvl3pPr marL="0" lvl="2" indent="0" algn="ctr" rtl="1">
              <a:spcBef>
                <a:spcPts val="0"/>
              </a:spcBef>
              <a:buNone/>
              <a:defRPr/>
            </a:lvl3pPr>
            <a:lvl4pPr marL="0" lvl="3" indent="0" algn="ctr" rtl="1">
              <a:spcBef>
                <a:spcPts val="0"/>
              </a:spcBef>
              <a:buNone/>
              <a:defRPr/>
            </a:lvl4pPr>
            <a:lvl5pPr marL="0" lvl="4" indent="0" algn="ctr" rtl="1">
              <a:spcBef>
                <a:spcPts val="0"/>
              </a:spcBef>
              <a:buNone/>
              <a:defRPr/>
            </a:lvl5pPr>
            <a:lvl6pPr marL="0" lvl="5" indent="0" algn="ctr" rtl="1">
              <a:spcBef>
                <a:spcPts val="0"/>
              </a:spcBef>
              <a:buNone/>
              <a:defRPr/>
            </a:lvl6pPr>
            <a:lvl7pPr marL="0" lvl="6" indent="0" algn="ctr" rtl="1">
              <a:spcBef>
                <a:spcPts val="0"/>
              </a:spcBef>
              <a:buNone/>
              <a:defRPr/>
            </a:lvl7pPr>
            <a:lvl8pPr marL="0" lvl="7" indent="0" algn="ctr" rtl="1">
              <a:spcBef>
                <a:spcPts val="0"/>
              </a:spcBef>
              <a:buNone/>
              <a:defRPr/>
            </a:lvl8pPr>
            <a:lvl9pPr marL="0" lvl="8" indent="0" algn="ctr" rtl="1">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4403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1902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304800" y="1066803"/>
            <a:ext cx="5486400" cy="3017309"/>
          </a:xfrm>
          <a:prstGeom prst="rect">
            <a:avLst/>
          </a:prstGeom>
          <a:noFill/>
          <a:ln>
            <a:noFill/>
          </a:ln>
        </p:spPr>
        <p:txBody>
          <a:bodyPr spcFirstLastPara="1" wrap="square" lIns="51200" tIns="25600" rIns="51200" bIns="256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637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481543" y="2937934"/>
            <a:ext cx="5181600" cy="908050"/>
          </a:xfrm>
          <a:prstGeom prst="rect">
            <a:avLst/>
          </a:prstGeom>
          <a:noFill/>
          <a:ln>
            <a:noFill/>
          </a:ln>
        </p:spPr>
        <p:txBody>
          <a:bodyPr spcFirstLastPara="1" wrap="square" lIns="51200" tIns="25600" rIns="51200" bIns="25600" anchor="t" anchorCtr="0">
            <a:normAutofit/>
          </a:bodyPr>
          <a:lstStyle>
            <a:lvl1pPr lvl="0" algn="l">
              <a:spcBef>
                <a:spcPts val="0"/>
              </a:spcBef>
              <a:spcAft>
                <a:spcPts val="0"/>
              </a:spcAft>
              <a:buClr>
                <a:schemeClr val="dk1"/>
              </a:buClr>
              <a:buSzPts val="2200"/>
              <a:buFont typeface="Calibri"/>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481543" y="1937815"/>
            <a:ext cx="5181600" cy="1000125"/>
          </a:xfrm>
          <a:prstGeom prst="rect">
            <a:avLst/>
          </a:prstGeom>
          <a:noFill/>
          <a:ln>
            <a:noFill/>
          </a:ln>
        </p:spPr>
        <p:txBody>
          <a:bodyPr spcFirstLastPara="1" wrap="square" lIns="51200" tIns="25600" rIns="51200" bIns="25600" anchor="b" anchorCtr="0">
            <a:normAutofit/>
          </a:bodyPr>
          <a:lstStyle>
            <a:lvl1pPr marL="457200" lvl="0" indent="-228600" algn="l">
              <a:spcBef>
                <a:spcPts val="220"/>
              </a:spcBef>
              <a:spcAft>
                <a:spcPts val="0"/>
              </a:spcAft>
              <a:buClr>
                <a:srgbClr val="888888"/>
              </a:buClr>
              <a:buSzPts val="1100"/>
              <a:buNone/>
              <a:defRPr sz="1100">
                <a:solidFill>
                  <a:srgbClr val="888888"/>
                </a:solidFill>
              </a:defRPr>
            </a:lvl1pPr>
            <a:lvl2pPr marL="914400" lvl="1" indent="-228600" algn="l">
              <a:spcBef>
                <a:spcPts val="200"/>
              </a:spcBef>
              <a:spcAft>
                <a:spcPts val="0"/>
              </a:spcAft>
              <a:buClr>
                <a:srgbClr val="888888"/>
              </a:buClr>
              <a:buSzPts val="1000"/>
              <a:buNone/>
              <a:defRPr sz="1000">
                <a:solidFill>
                  <a:srgbClr val="888888"/>
                </a:solidFill>
              </a:defRPr>
            </a:lvl2pPr>
            <a:lvl3pPr marL="1371600" lvl="2" indent="-228600" algn="l">
              <a:spcBef>
                <a:spcPts val="180"/>
              </a:spcBef>
              <a:spcAft>
                <a:spcPts val="0"/>
              </a:spcAft>
              <a:buClr>
                <a:srgbClr val="888888"/>
              </a:buClr>
              <a:buSzPts val="900"/>
              <a:buNone/>
              <a:defRPr sz="900">
                <a:solidFill>
                  <a:srgbClr val="888888"/>
                </a:solidFill>
              </a:defRPr>
            </a:lvl3pPr>
            <a:lvl4pPr marL="1828800" lvl="3" indent="-228600" algn="l">
              <a:spcBef>
                <a:spcPts val="160"/>
              </a:spcBef>
              <a:spcAft>
                <a:spcPts val="0"/>
              </a:spcAft>
              <a:buClr>
                <a:srgbClr val="888888"/>
              </a:buClr>
              <a:buSzPts val="800"/>
              <a:buNone/>
              <a:defRPr sz="800">
                <a:solidFill>
                  <a:srgbClr val="888888"/>
                </a:solidFill>
              </a:defRPr>
            </a:lvl4pPr>
            <a:lvl5pPr marL="2286000" lvl="4" indent="-228600" algn="l">
              <a:spcBef>
                <a:spcPts val="160"/>
              </a:spcBef>
              <a:spcAft>
                <a:spcPts val="0"/>
              </a:spcAft>
              <a:buClr>
                <a:srgbClr val="888888"/>
              </a:buClr>
              <a:buSzPts val="800"/>
              <a:buNone/>
              <a:defRPr sz="800">
                <a:solidFill>
                  <a:srgbClr val="888888"/>
                </a:solidFill>
              </a:defRPr>
            </a:lvl5pPr>
            <a:lvl6pPr marL="2743200" lvl="5" indent="-228600" algn="l">
              <a:spcBef>
                <a:spcPts val="160"/>
              </a:spcBef>
              <a:spcAft>
                <a:spcPts val="0"/>
              </a:spcAft>
              <a:buClr>
                <a:srgbClr val="888888"/>
              </a:buClr>
              <a:buSzPts val="800"/>
              <a:buNone/>
              <a:defRPr sz="800">
                <a:solidFill>
                  <a:srgbClr val="888888"/>
                </a:solidFill>
              </a:defRPr>
            </a:lvl6pPr>
            <a:lvl7pPr marL="3200400" lvl="6" indent="-228600" algn="l">
              <a:spcBef>
                <a:spcPts val="160"/>
              </a:spcBef>
              <a:spcAft>
                <a:spcPts val="0"/>
              </a:spcAft>
              <a:buClr>
                <a:srgbClr val="888888"/>
              </a:buClr>
              <a:buSzPts val="800"/>
              <a:buNone/>
              <a:defRPr sz="800">
                <a:solidFill>
                  <a:srgbClr val="888888"/>
                </a:solidFill>
              </a:defRPr>
            </a:lvl7pPr>
            <a:lvl8pPr marL="3657600" lvl="7" indent="-228600" algn="l">
              <a:spcBef>
                <a:spcPts val="160"/>
              </a:spcBef>
              <a:spcAft>
                <a:spcPts val="0"/>
              </a:spcAft>
              <a:buClr>
                <a:srgbClr val="888888"/>
              </a:buClr>
              <a:buSzPts val="800"/>
              <a:buNone/>
              <a:defRPr sz="800">
                <a:solidFill>
                  <a:srgbClr val="888888"/>
                </a:solidFill>
              </a:defRPr>
            </a:lvl8pPr>
            <a:lvl9pPr marL="4114800" lvl="8" indent="-228600" algn="l">
              <a:spcBef>
                <a:spcPts val="160"/>
              </a:spcBef>
              <a:spcAft>
                <a:spcPts val="0"/>
              </a:spcAft>
              <a:buClr>
                <a:srgbClr val="888888"/>
              </a:buClr>
              <a:buSzPts val="800"/>
              <a:buNone/>
              <a:defRPr sz="800">
                <a:solidFill>
                  <a:srgbClr val="888888"/>
                </a:solidFill>
              </a:defRPr>
            </a:lvl9pPr>
          </a:lstStyle>
          <a:p>
            <a:endParaRPr/>
          </a:p>
        </p:txBody>
      </p:sp>
      <p:sp>
        <p:nvSpPr>
          <p:cNvPr id="34" name="Google Shape;34;p32"/>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3240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304800" y="1066803"/>
            <a:ext cx="2692400" cy="3017309"/>
          </a:xfrm>
          <a:prstGeom prst="rect">
            <a:avLst/>
          </a:prstGeom>
          <a:noFill/>
          <a:ln>
            <a:noFill/>
          </a:ln>
        </p:spPr>
        <p:txBody>
          <a:bodyPr spcFirstLastPara="1" wrap="square" lIns="51200" tIns="25600" rIns="51200" bIns="25600" anchor="t" anchorCtr="0">
            <a:normAutofit/>
          </a:bodyPr>
          <a:lstStyle>
            <a:lvl1pPr marL="457200" lvl="0" indent="-330200" algn="l">
              <a:spcBef>
                <a:spcPts val="320"/>
              </a:spcBef>
              <a:spcAft>
                <a:spcPts val="0"/>
              </a:spcAft>
              <a:buClr>
                <a:schemeClr val="dk1"/>
              </a:buClr>
              <a:buSzPts val="1600"/>
              <a:buChar char="•"/>
              <a:defRPr sz="1600"/>
            </a:lvl1pPr>
            <a:lvl2pPr marL="914400" lvl="1" indent="-311150" algn="l">
              <a:spcBef>
                <a:spcPts val="260"/>
              </a:spcBef>
              <a:spcAft>
                <a:spcPts val="0"/>
              </a:spcAft>
              <a:buClr>
                <a:schemeClr val="dk1"/>
              </a:buClr>
              <a:buSzPts val="1300"/>
              <a:buChar char="–"/>
              <a:defRPr sz="1300"/>
            </a:lvl2pPr>
            <a:lvl3pPr marL="1371600" lvl="2" indent="-298450" algn="l">
              <a:spcBef>
                <a:spcPts val="220"/>
              </a:spcBef>
              <a:spcAft>
                <a:spcPts val="0"/>
              </a:spcAft>
              <a:buClr>
                <a:schemeClr val="dk1"/>
              </a:buClr>
              <a:buSzPts val="1100"/>
              <a:buChar char="•"/>
              <a:defRPr sz="11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40" name="Google Shape;40;p33"/>
          <p:cNvSpPr txBox="1">
            <a:spLocks noGrp="1"/>
          </p:cNvSpPr>
          <p:nvPr>
            <p:ph type="body" idx="2"/>
          </p:nvPr>
        </p:nvSpPr>
        <p:spPr>
          <a:xfrm>
            <a:off x="3098800" y="1066803"/>
            <a:ext cx="2692400" cy="3017309"/>
          </a:xfrm>
          <a:prstGeom prst="rect">
            <a:avLst/>
          </a:prstGeom>
          <a:noFill/>
          <a:ln>
            <a:noFill/>
          </a:ln>
        </p:spPr>
        <p:txBody>
          <a:bodyPr spcFirstLastPara="1" wrap="square" lIns="51200" tIns="25600" rIns="51200" bIns="25600" anchor="t" anchorCtr="0">
            <a:normAutofit/>
          </a:bodyPr>
          <a:lstStyle>
            <a:lvl1pPr marL="457200" lvl="0" indent="-330200" algn="l">
              <a:spcBef>
                <a:spcPts val="320"/>
              </a:spcBef>
              <a:spcAft>
                <a:spcPts val="0"/>
              </a:spcAft>
              <a:buClr>
                <a:schemeClr val="dk1"/>
              </a:buClr>
              <a:buSzPts val="1600"/>
              <a:buChar char="•"/>
              <a:defRPr sz="1600"/>
            </a:lvl1pPr>
            <a:lvl2pPr marL="914400" lvl="1" indent="-311150" algn="l">
              <a:spcBef>
                <a:spcPts val="260"/>
              </a:spcBef>
              <a:spcAft>
                <a:spcPts val="0"/>
              </a:spcAft>
              <a:buClr>
                <a:schemeClr val="dk1"/>
              </a:buClr>
              <a:buSzPts val="1300"/>
              <a:buChar char="–"/>
              <a:defRPr sz="1300"/>
            </a:lvl2pPr>
            <a:lvl3pPr marL="1371600" lvl="2" indent="-298450" algn="l">
              <a:spcBef>
                <a:spcPts val="220"/>
              </a:spcBef>
              <a:spcAft>
                <a:spcPts val="0"/>
              </a:spcAft>
              <a:buClr>
                <a:schemeClr val="dk1"/>
              </a:buClr>
              <a:buSzPts val="1100"/>
              <a:buChar char="•"/>
              <a:defRPr sz="11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41" name="Google Shape;41;p33"/>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2282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25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304800" y="1023409"/>
            <a:ext cx="2693459" cy="426508"/>
          </a:xfrm>
          <a:prstGeom prst="rect">
            <a:avLst/>
          </a:prstGeom>
          <a:noFill/>
          <a:ln>
            <a:noFill/>
          </a:ln>
        </p:spPr>
        <p:txBody>
          <a:bodyPr spcFirstLastPara="1" wrap="square" lIns="51200" tIns="25600" rIns="51200" bIns="256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20"/>
              </a:spcBef>
              <a:spcAft>
                <a:spcPts val="0"/>
              </a:spcAft>
              <a:buClr>
                <a:schemeClr val="dk1"/>
              </a:buClr>
              <a:buSzPts val="1100"/>
              <a:buNone/>
              <a:defRPr sz="1100" b="1"/>
            </a:lvl2pPr>
            <a:lvl3pPr marL="1371600" lvl="2" indent="-228600" algn="l">
              <a:spcBef>
                <a:spcPts val="200"/>
              </a:spcBef>
              <a:spcAft>
                <a:spcPts val="0"/>
              </a:spcAft>
              <a:buClr>
                <a:schemeClr val="dk1"/>
              </a:buClr>
              <a:buSzPts val="1000"/>
              <a:buNone/>
              <a:defRPr sz="1000" b="1"/>
            </a:lvl3pPr>
            <a:lvl4pPr marL="1828800" lvl="3" indent="-228600" algn="l">
              <a:spcBef>
                <a:spcPts val="180"/>
              </a:spcBef>
              <a:spcAft>
                <a:spcPts val="0"/>
              </a:spcAft>
              <a:buClr>
                <a:schemeClr val="dk1"/>
              </a:buClr>
              <a:buSzPts val="900"/>
              <a:buNone/>
              <a:defRPr sz="900" b="1"/>
            </a:lvl4pPr>
            <a:lvl5pPr marL="2286000" lvl="4" indent="-228600" algn="l">
              <a:spcBef>
                <a:spcPts val="180"/>
              </a:spcBef>
              <a:spcAft>
                <a:spcPts val="0"/>
              </a:spcAft>
              <a:buClr>
                <a:schemeClr val="dk1"/>
              </a:buClr>
              <a:buSzPts val="900"/>
              <a:buNone/>
              <a:defRPr sz="900" b="1"/>
            </a:lvl5pPr>
            <a:lvl6pPr marL="2743200" lvl="5" indent="-228600" algn="l">
              <a:spcBef>
                <a:spcPts val="180"/>
              </a:spcBef>
              <a:spcAft>
                <a:spcPts val="0"/>
              </a:spcAft>
              <a:buClr>
                <a:schemeClr val="dk1"/>
              </a:buClr>
              <a:buSzPts val="900"/>
              <a:buNone/>
              <a:defRPr sz="900" b="1"/>
            </a:lvl6pPr>
            <a:lvl7pPr marL="3200400" lvl="6" indent="-228600" algn="l">
              <a:spcBef>
                <a:spcPts val="180"/>
              </a:spcBef>
              <a:spcAft>
                <a:spcPts val="0"/>
              </a:spcAft>
              <a:buClr>
                <a:schemeClr val="dk1"/>
              </a:buClr>
              <a:buSzPts val="900"/>
              <a:buNone/>
              <a:defRPr sz="900" b="1"/>
            </a:lvl7pPr>
            <a:lvl8pPr marL="3657600" lvl="7" indent="-228600" algn="l">
              <a:spcBef>
                <a:spcPts val="180"/>
              </a:spcBef>
              <a:spcAft>
                <a:spcPts val="0"/>
              </a:spcAft>
              <a:buClr>
                <a:schemeClr val="dk1"/>
              </a:buClr>
              <a:buSzPts val="900"/>
              <a:buNone/>
              <a:defRPr sz="900" b="1"/>
            </a:lvl8pPr>
            <a:lvl9pPr marL="4114800" lvl="8" indent="-228600" algn="l">
              <a:spcBef>
                <a:spcPts val="180"/>
              </a:spcBef>
              <a:spcAft>
                <a:spcPts val="0"/>
              </a:spcAft>
              <a:buClr>
                <a:schemeClr val="dk1"/>
              </a:buClr>
              <a:buSzPts val="900"/>
              <a:buNone/>
              <a:defRPr sz="900" b="1"/>
            </a:lvl9pPr>
          </a:lstStyle>
          <a:p>
            <a:endParaRPr/>
          </a:p>
        </p:txBody>
      </p:sp>
      <p:sp>
        <p:nvSpPr>
          <p:cNvPr id="47" name="Google Shape;47;p34"/>
          <p:cNvSpPr txBox="1">
            <a:spLocks noGrp="1"/>
          </p:cNvSpPr>
          <p:nvPr>
            <p:ph type="body" idx="2"/>
          </p:nvPr>
        </p:nvSpPr>
        <p:spPr>
          <a:xfrm>
            <a:off x="304800" y="1449917"/>
            <a:ext cx="2693459" cy="2634192"/>
          </a:xfrm>
          <a:prstGeom prst="rect">
            <a:avLst/>
          </a:prstGeom>
          <a:noFill/>
          <a:ln>
            <a:noFill/>
          </a:ln>
        </p:spPr>
        <p:txBody>
          <a:bodyPr spcFirstLastPara="1" wrap="square" lIns="51200" tIns="25600" rIns="51200" bIns="25600" anchor="t" anchorCtr="0">
            <a:normAutofit/>
          </a:bodyPr>
          <a:lstStyle>
            <a:lvl1pPr marL="457200" lvl="0" indent="-311150" algn="l">
              <a:spcBef>
                <a:spcPts val="260"/>
              </a:spcBef>
              <a:spcAft>
                <a:spcPts val="0"/>
              </a:spcAft>
              <a:buClr>
                <a:schemeClr val="dk1"/>
              </a:buClr>
              <a:buSzPts val="1300"/>
              <a:buChar char="•"/>
              <a:defRPr sz="1300"/>
            </a:lvl1pPr>
            <a:lvl2pPr marL="914400" lvl="1" indent="-298450" algn="l">
              <a:spcBef>
                <a:spcPts val="220"/>
              </a:spcBef>
              <a:spcAft>
                <a:spcPts val="0"/>
              </a:spcAft>
              <a:buClr>
                <a:schemeClr val="dk1"/>
              </a:buClr>
              <a:buSzPts val="1100"/>
              <a:buChar char="–"/>
              <a:defRPr sz="11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48" name="Google Shape;48;p34"/>
          <p:cNvSpPr txBox="1">
            <a:spLocks noGrp="1"/>
          </p:cNvSpPr>
          <p:nvPr>
            <p:ph type="body" idx="3"/>
          </p:nvPr>
        </p:nvSpPr>
        <p:spPr>
          <a:xfrm>
            <a:off x="3096684" y="1023409"/>
            <a:ext cx="2694517" cy="426508"/>
          </a:xfrm>
          <a:prstGeom prst="rect">
            <a:avLst/>
          </a:prstGeom>
          <a:noFill/>
          <a:ln>
            <a:noFill/>
          </a:ln>
        </p:spPr>
        <p:txBody>
          <a:bodyPr spcFirstLastPara="1" wrap="square" lIns="51200" tIns="25600" rIns="51200" bIns="256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20"/>
              </a:spcBef>
              <a:spcAft>
                <a:spcPts val="0"/>
              </a:spcAft>
              <a:buClr>
                <a:schemeClr val="dk1"/>
              </a:buClr>
              <a:buSzPts val="1100"/>
              <a:buNone/>
              <a:defRPr sz="1100" b="1"/>
            </a:lvl2pPr>
            <a:lvl3pPr marL="1371600" lvl="2" indent="-228600" algn="l">
              <a:spcBef>
                <a:spcPts val="200"/>
              </a:spcBef>
              <a:spcAft>
                <a:spcPts val="0"/>
              </a:spcAft>
              <a:buClr>
                <a:schemeClr val="dk1"/>
              </a:buClr>
              <a:buSzPts val="1000"/>
              <a:buNone/>
              <a:defRPr sz="1000" b="1"/>
            </a:lvl3pPr>
            <a:lvl4pPr marL="1828800" lvl="3" indent="-228600" algn="l">
              <a:spcBef>
                <a:spcPts val="180"/>
              </a:spcBef>
              <a:spcAft>
                <a:spcPts val="0"/>
              </a:spcAft>
              <a:buClr>
                <a:schemeClr val="dk1"/>
              </a:buClr>
              <a:buSzPts val="900"/>
              <a:buNone/>
              <a:defRPr sz="900" b="1"/>
            </a:lvl4pPr>
            <a:lvl5pPr marL="2286000" lvl="4" indent="-228600" algn="l">
              <a:spcBef>
                <a:spcPts val="180"/>
              </a:spcBef>
              <a:spcAft>
                <a:spcPts val="0"/>
              </a:spcAft>
              <a:buClr>
                <a:schemeClr val="dk1"/>
              </a:buClr>
              <a:buSzPts val="900"/>
              <a:buNone/>
              <a:defRPr sz="900" b="1"/>
            </a:lvl5pPr>
            <a:lvl6pPr marL="2743200" lvl="5" indent="-228600" algn="l">
              <a:spcBef>
                <a:spcPts val="180"/>
              </a:spcBef>
              <a:spcAft>
                <a:spcPts val="0"/>
              </a:spcAft>
              <a:buClr>
                <a:schemeClr val="dk1"/>
              </a:buClr>
              <a:buSzPts val="900"/>
              <a:buNone/>
              <a:defRPr sz="900" b="1"/>
            </a:lvl6pPr>
            <a:lvl7pPr marL="3200400" lvl="6" indent="-228600" algn="l">
              <a:spcBef>
                <a:spcPts val="180"/>
              </a:spcBef>
              <a:spcAft>
                <a:spcPts val="0"/>
              </a:spcAft>
              <a:buClr>
                <a:schemeClr val="dk1"/>
              </a:buClr>
              <a:buSzPts val="900"/>
              <a:buNone/>
              <a:defRPr sz="900" b="1"/>
            </a:lvl7pPr>
            <a:lvl8pPr marL="3657600" lvl="7" indent="-228600" algn="l">
              <a:spcBef>
                <a:spcPts val="180"/>
              </a:spcBef>
              <a:spcAft>
                <a:spcPts val="0"/>
              </a:spcAft>
              <a:buClr>
                <a:schemeClr val="dk1"/>
              </a:buClr>
              <a:buSzPts val="900"/>
              <a:buNone/>
              <a:defRPr sz="900" b="1"/>
            </a:lvl8pPr>
            <a:lvl9pPr marL="4114800" lvl="8" indent="-228600" algn="l">
              <a:spcBef>
                <a:spcPts val="180"/>
              </a:spcBef>
              <a:spcAft>
                <a:spcPts val="0"/>
              </a:spcAft>
              <a:buClr>
                <a:schemeClr val="dk1"/>
              </a:buClr>
              <a:buSzPts val="900"/>
              <a:buNone/>
              <a:defRPr sz="900" b="1"/>
            </a:lvl9pPr>
          </a:lstStyle>
          <a:p>
            <a:endParaRPr/>
          </a:p>
        </p:txBody>
      </p:sp>
      <p:sp>
        <p:nvSpPr>
          <p:cNvPr id="49" name="Google Shape;49;p34"/>
          <p:cNvSpPr txBox="1">
            <a:spLocks noGrp="1"/>
          </p:cNvSpPr>
          <p:nvPr>
            <p:ph type="body" idx="4"/>
          </p:nvPr>
        </p:nvSpPr>
        <p:spPr>
          <a:xfrm>
            <a:off x="3096684" y="1449917"/>
            <a:ext cx="2694517" cy="2634192"/>
          </a:xfrm>
          <a:prstGeom prst="rect">
            <a:avLst/>
          </a:prstGeom>
          <a:noFill/>
          <a:ln>
            <a:noFill/>
          </a:ln>
        </p:spPr>
        <p:txBody>
          <a:bodyPr spcFirstLastPara="1" wrap="square" lIns="51200" tIns="25600" rIns="51200" bIns="25600" anchor="t" anchorCtr="0">
            <a:normAutofit/>
          </a:bodyPr>
          <a:lstStyle>
            <a:lvl1pPr marL="457200" lvl="0" indent="-311150" algn="l">
              <a:spcBef>
                <a:spcPts val="260"/>
              </a:spcBef>
              <a:spcAft>
                <a:spcPts val="0"/>
              </a:spcAft>
              <a:buClr>
                <a:schemeClr val="dk1"/>
              </a:buClr>
              <a:buSzPts val="1300"/>
              <a:buChar char="•"/>
              <a:defRPr sz="1300"/>
            </a:lvl1pPr>
            <a:lvl2pPr marL="914400" lvl="1" indent="-298450" algn="l">
              <a:spcBef>
                <a:spcPts val="220"/>
              </a:spcBef>
              <a:spcAft>
                <a:spcPts val="0"/>
              </a:spcAft>
              <a:buClr>
                <a:schemeClr val="dk1"/>
              </a:buClr>
              <a:buSzPts val="1100"/>
              <a:buChar char="–"/>
              <a:defRPr sz="11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0" name="Google Shape;50;p34"/>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1458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9308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304813" y="182033"/>
            <a:ext cx="2005543" cy="774700"/>
          </a:xfrm>
          <a:prstGeom prst="rect">
            <a:avLst/>
          </a:prstGeom>
          <a:noFill/>
          <a:ln>
            <a:noFill/>
          </a:ln>
        </p:spPr>
        <p:txBody>
          <a:bodyPr spcFirstLastPara="1" wrap="square" lIns="51200" tIns="25600" rIns="51200" bIns="25600" anchor="b" anchorCtr="0">
            <a:normAutofit/>
          </a:bodyPr>
          <a:lstStyle>
            <a:lvl1pPr lvl="0" algn="l">
              <a:spcBef>
                <a:spcPts val="0"/>
              </a:spcBef>
              <a:spcAft>
                <a:spcPts val="0"/>
              </a:spcAft>
              <a:buClr>
                <a:schemeClr val="dk1"/>
              </a:buClr>
              <a:buSzPts val="1100"/>
              <a:buFont typeface="Calibri"/>
              <a:buNone/>
              <a:defRPr sz="1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2383380" y="182044"/>
            <a:ext cx="3407833" cy="3902075"/>
          </a:xfrm>
          <a:prstGeom prst="rect">
            <a:avLst/>
          </a:prstGeom>
          <a:noFill/>
          <a:ln>
            <a:noFill/>
          </a:ln>
        </p:spPr>
        <p:txBody>
          <a:bodyPr spcFirstLastPara="1" wrap="square" lIns="51200" tIns="25600" rIns="51200" bIns="25600" anchor="t" anchorCtr="0">
            <a:normAutofit/>
          </a:bodyPr>
          <a:lstStyle>
            <a:lvl1pPr marL="457200" lvl="0" indent="-342900" algn="l">
              <a:spcBef>
                <a:spcPts val="360"/>
              </a:spcBef>
              <a:spcAft>
                <a:spcPts val="0"/>
              </a:spcAft>
              <a:buClr>
                <a:schemeClr val="dk1"/>
              </a:buClr>
              <a:buSzPts val="1800"/>
              <a:buChar char="•"/>
              <a:defRPr sz="1800"/>
            </a:lvl1pPr>
            <a:lvl2pPr marL="914400" lvl="1" indent="-330200" algn="l">
              <a:spcBef>
                <a:spcPts val="320"/>
              </a:spcBef>
              <a:spcAft>
                <a:spcPts val="0"/>
              </a:spcAft>
              <a:buClr>
                <a:schemeClr val="dk1"/>
              </a:buClr>
              <a:buSzPts val="1600"/>
              <a:buChar char="–"/>
              <a:defRPr sz="1600"/>
            </a:lvl2pPr>
            <a:lvl3pPr marL="1371600" lvl="2" indent="-311150" algn="l">
              <a:spcBef>
                <a:spcPts val="260"/>
              </a:spcBef>
              <a:spcAft>
                <a:spcPts val="0"/>
              </a:spcAft>
              <a:buClr>
                <a:schemeClr val="dk1"/>
              </a:buClr>
              <a:buSzPts val="1300"/>
              <a:buChar char="•"/>
              <a:defRPr sz="1300"/>
            </a:lvl3pPr>
            <a:lvl4pPr marL="1828800" lvl="3" indent="-298450" algn="l">
              <a:spcBef>
                <a:spcPts val="220"/>
              </a:spcBef>
              <a:spcAft>
                <a:spcPts val="0"/>
              </a:spcAft>
              <a:buClr>
                <a:schemeClr val="dk1"/>
              </a:buClr>
              <a:buSzPts val="1100"/>
              <a:buChar char="–"/>
              <a:defRPr sz="1100"/>
            </a:lvl4pPr>
            <a:lvl5pPr marL="2286000" lvl="4" indent="-298450" algn="l">
              <a:spcBef>
                <a:spcPts val="220"/>
              </a:spcBef>
              <a:spcAft>
                <a:spcPts val="0"/>
              </a:spcAft>
              <a:buClr>
                <a:schemeClr val="dk1"/>
              </a:buClr>
              <a:buSzPts val="1100"/>
              <a:buChar char="»"/>
              <a:defRPr sz="1100"/>
            </a:lvl5pPr>
            <a:lvl6pPr marL="2743200" lvl="5" indent="-298450" algn="l">
              <a:spcBef>
                <a:spcPts val="220"/>
              </a:spcBef>
              <a:spcAft>
                <a:spcPts val="0"/>
              </a:spcAft>
              <a:buClr>
                <a:schemeClr val="dk1"/>
              </a:buClr>
              <a:buSzPts val="1100"/>
              <a:buChar char="•"/>
              <a:defRPr sz="1100"/>
            </a:lvl6pPr>
            <a:lvl7pPr marL="3200400" lvl="6" indent="-298450" algn="l">
              <a:spcBef>
                <a:spcPts val="220"/>
              </a:spcBef>
              <a:spcAft>
                <a:spcPts val="0"/>
              </a:spcAft>
              <a:buClr>
                <a:schemeClr val="dk1"/>
              </a:buClr>
              <a:buSzPts val="1100"/>
              <a:buChar char="•"/>
              <a:defRPr sz="1100"/>
            </a:lvl7pPr>
            <a:lvl8pPr marL="3657600" lvl="7" indent="-298450" algn="l">
              <a:spcBef>
                <a:spcPts val="220"/>
              </a:spcBef>
              <a:spcAft>
                <a:spcPts val="0"/>
              </a:spcAft>
              <a:buClr>
                <a:schemeClr val="dk1"/>
              </a:buClr>
              <a:buSzPts val="1100"/>
              <a:buChar char="•"/>
              <a:defRPr sz="1100"/>
            </a:lvl8pPr>
            <a:lvl9pPr marL="4114800" lvl="8" indent="-298450" algn="l">
              <a:spcBef>
                <a:spcPts val="220"/>
              </a:spcBef>
              <a:spcAft>
                <a:spcPts val="0"/>
              </a:spcAft>
              <a:buClr>
                <a:schemeClr val="dk1"/>
              </a:buClr>
              <a:buSzPts val="1100"/>
              <a:buChar char="•"/>
              <a:defRPr sz="1100"/>
            </a:lvl9pPr>
          </a:lstStyle>
          <a:p>
            <a:endParaRPr/>
          </a:p>
        </p:txBody>
      </p:sp>
      <p:sp>
        <p:nvSpPr>
          <p:cNvPr id="61" name="Google Shape;61;p36"/>
          <p:cNvSpPr txBox="1">
            <a:spLocks noGrp="1"/>
          </p:cNvSpPr>
          <p:nvPr>
            <p:ph type="body" idx="2"/>
          </p:nvPr>
        </p:nvSpPr>
        <p:spPr>
          <a:xfrm>
            <a:off x="304813" y="956744"/>
            <a:ext cx="2005543" cy="3127375"/>
          </a:xfrm>
          <a:prstGeom prst="rect">
            <a:avLst/>
          </a:prstGeom>
          <a:noFill/>
          <a:ln>
            <a:noFill/>
          </a:ln>
        </p:spPr>
        <p:txBody>
          <a:bodyPr spcFirstLastPara="1" wrap="square" lIns="51200" tIns="25600" rIns="51200" bIns="25600" anchor="t" anchorCtr="0">
            <a:normAutofit/>
          </a:bodyPr>
          <a:lstStyle>
            <a:lvl1pPr marL="457200" lvl="0" indent="-228600" algn="l">
              <a:spcBef>
                <a:spcPts val="160"/>
              </a:spcBef>
              <a:spcAft>
                <a:spcPts val="0"/>
              </a:spcAft>
              <a:buClr>
                <a:schemeClr val="dk1"/>
              </a:buClr>
              <a:buSzPts val="800"/>
              <a:buNone/>
              <a:defRPr sz="800"/>
            </a:lvl1pPr>
            <a:lvl2pPr marL="914400" lvl="1" indent="-228600" algn="l">
              <a:spcBef>
                <a:spcPts val="140"/>
              </a:spcBef>
              <a:spcAft>
                <a:spcPts val="0"/>
              </a:spcAft>
              <a:buClr>
                <a:schemeClr val="dk1"/>
              </a:buClr>
              <a:buSzPts val="700"/>
              <a:buNone/>
              <a:defRPr sz="700"/>
            </a:lvl2pPr>
            <a:lvl3pPr marL="1371600" lvl="2" indent="-228600" algn="l">
              <a:spcBef>
                <a:spcPts val="120"/>
              </a:spcBef>
              <a:spcAft>
                <a:spcPts val="0"/>
              </a:spcAft>
              <a:buClr>
                <a:schemeClr val="dk1"/>
              </a:buClr>
              <a:buSzPts val="600"/>
              <a:buNone/>
              <a:defRPr sz="6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2" name="Google Shape;62;p36"/>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406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34C883-889A-DD70-BF7C-60CDA2744FCB}"/>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A90EC203-644A-AFD9-FC7E-F55A3DCCF26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תוכן 3">
            <a:extLst>
              <a:ext uri="{FF2B5EF4-FFF2-40B4-BE49-F238E27FC236}">
                <a16:creationId xmlns:a16="http://schemas.microsoft.com/office/drawing/2014/main" id="{369C6C0E-33D2-F293-A63F-05FE2840BCB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5" name="מציין מיקום של תאריך 4">
            <a:extLst>
              <a:ext uri="{FF2B5EF4-FFF2-40B4-BE49-F238E27FC236}">
                <a16:creationId xmlns:a16="http://schemas.microsoft.com/office/drawing/2014/main" id="{49A65300-D3DF-88DF-556E-2812D1C71B30}"/>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E9CB515E-2DD6-D5B4-B517-609275FB9AE8}"/>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6B06D976-34CA-B07B-E17C-A31B20E3612F}"/>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567674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194859" y="3200410"/>
            <a:ext cx="3657600" cy="377825"/>
          </a:xfrm>
          <a:prstGeom prst="rect">
            <a:avLst/>
          </a:prstGeom>
          <a:noFill/>
          <a:ln>
            <a:noFill/>
          </a:ln>
        </p:spPr>
        <p:txBody>
          <a:bodyPr spcFirstLastPara="1" wrap="square" lIns="51200" tIns="25600" rIns="51200" bIns="25600" anchor="b" anchorCtr="0">
            <a:normAutofit/>
          </a:bodyPr>
          <a:lstStyle>
            <a:lvl1pPr lvl="0" algn="l">
              <a:spcBef>
                <a:spcPts val="0"/>
              </a:spcBef>
              <a:spcAft>
                <a:spcPts val="0"/>
              </a:spcAft>
              <a:buClr>
                <a:schemeClr val="dk1"/>
              </a:buClr>
              <a:buSzPts val="1100"/>
              <a:buFont typeface="Calibri"/>
              <a:buNone/>
              <a:defRPr sz="1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1194859" y="408517"/>
            <a:ext cx="3657600" cy="2743200"/>
          </a:xfrm>
          <a:prstGeom prst="rect">
            <a:avLst/>
          </a:prstGeom>
          <a:noFill/>
          <a:ln>
            <a:noFill/>
          </a:ln>
        </p:spPr>
      </p:sp>
      <p:sp>
        <p:nvSpPr>
          <p:cNvPr id="68" name="Google Shape;68;p37"/>
          <p:cNvSpPr txBox="1">
            <a:spLocks noGrp="1"/>
          </p:cNvSpPr>
          <p:nvPr>
            <p:ph type="body" idx="1"/>
          </p:nvPr>
        </p:nvSpPr>
        <p:spPr>
          <a:xfrm>
            <a:off x="1194859" y="3578235"/>
            <a:ext cx="3657600" cy="536575"/>
          </a:xfrm>
          <a:prstGeom prst="rect">
            <a:avLst/>
          </a:prstGeom>
          <a:noFill/>
          <a:ln>
            <a:noFill/>
          </a:ln>
        </p:spPr>
        <p:txBody>
          <a:bodyPr spcFirstLastPara="1" wrap="square" lIns="51200" tIns="25600" rIns="51200" bIns="25600" anchor="t" anchorCtr="0">
            <a:normAutofit/>
          </a:bodyPr>
          <a:lstStyle>
            <a:lvl1pPr marL="457200" lvl="0" indent="-228600" algn="l">
              <a:spcBef>
                <a:spcPts val="160"/>
              </a:spcBef>
              <a:spcAft>
                <a:spcPts val="0"/>
              </a:spcAft>
              <a:buClr>
                <a:schemeClr val="dk1"/>
              </a:buClr>
              <a:buSzPts val="800"/>
              <a:buNone/>
              <a:defRPr sz="800"/>
            </a:lvl1pPr>
            <a:lvl2pPr marL="914400" lvl="1" indent="-228600" algn="l">
              <a:spcBef>
                <a:spcPts val="140"/>
              </a:spcBef>
              <a:spcAft>
                <a:spcPts val="0"/>
              </a:spcAft>
              <a:buClr>
                <a:schemeClr val="dk1"/>
              </a:buClr>
              <a:buSzPts val="700"/>
              <a:buNone/>
              <a:defRPr sz="700"/>
            </a:lvl2pPr>
            <a:lvl3pPr marL="1371600" lvl="2" indent="-228600" algn="l">
              <a:spcBef>
                <a:spcPts val="120"/>
              </a:spcBef>
              <a:spcAft>
                <a:spcPts val="0"/>
              </a:spcAft>
              <a:buClr>
                <a:schemeClr val="dk1"/>
              </a:buClr>
              <a:buSzPts val="600"/>
              <a:buNone/>
              <a:defRPr sz="6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9" name="Google Shape;69;p37"/>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7961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1539347" y="-167743"/>
            <a:ext cx="3017309" cy="5486400"/>
          </a:xfrm>
          <a:prstGeom prst="rect">
            <a:avLst/>
          </a:prstGeom>
          <a:noFill/>
          <a:ln>
            <a:noFill/>
          </a:ln>
        </p:spPr>
        <p:txBody>
          <a:bodyPr spcFirstLastPara="1" wrap="square" lIns="51200" tIns="25600" rIns="51200" bIns="256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8711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3154893" y="1447809"/>
            <a:ext cx="3901017" cy="1371600"/>
          </a:xfrm>
          <a:prstGeom prst="rect">
            <a:avLst/>
          </a:prstGeom>
          <a:noFill/>
          <a:ln>
            <a:noFill/>
          </a:ln>
        </p:spPr>
        <p:txBody>
          <a:bodyPr spcFirstLastPara="1" wrap="square" lIns="51200" tIns="25600" rIns="51200" bIns="256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360893" y="127009"/>
            <a:ext cx="3901017" cy="4013200"/>
          </a:xfrm>
          <a:prstGeom prst="rect">
            <a:avLst/>
          </a:prstGeom>
          <a:noFill/>
          <a:ln>
            <a:noFill/>
          </a:ln>
        </p:spPr>
        <p:txBody>
          <a:bodyPr spcFirstLastPara="1" wrap="square" lIns="51200" tIns="25600" rIns="51200" bIns="256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lvl="0" indent="0" algn="r" rtl="1">
              <a:spcBef>
                <a:spcPts val="0"/>
              </a:spcBef>
              <a:buNone/>
              <a:defRPr>
                <a:solidFill>
                  <a:srgbClr val="888888"/>
                </a:solidFill>
              </a:defRPr>
            </a:lvl1pPr>
            <a:lvl2pPr marL="0" lvl="1" indent="0" algn="r" rtl="1">
              <a:spcBef>
                <a:spcPts val="0"/>
              </a:spcBef>
              <a:buNone/>
              <a:defRPr>
                <a:solidFill>
                  <a:srgbClr val="888888"/>
                </a:solidFill>
              </a:defRPr>
            </a:lvl2pPr>
            <a:lvl3pPr marL="0" lvl="2" indent="0" algn="r" rtl="1">
              <a:spcBef>
                <a:spcPts val="0"/>
              </a:spcBef>
              <a:buNone/>
              <a:defRPr>
                <a:solidFill>
                  <a:srgbClr val="888888"/>
                </a:solidFill>
              </a:defRPr>
            </a:lvl3pPr>
            <a:lvl4pPr marL="0" lvl="3" indent="0" algn="r" rtl="1">
              <a:spcBef>
                <a:spcPts val="0"/>
              </a:spcBef>
              <a:buNone/>
              <a:defRPr>
                <a:solidFill>
                  <a:srgbClr val="888888"/>
                </a:solidFill>
              </a:defRPr>
            </a:lvl4pPr>
            <a:lvl5pPr marL="0" lvl="4" indent="0" algn="r" rtl="1">
              <a:spcBef>
                <a:spcPts val="0"/>
              </a:spcBef>
              <a:buNone/>
              <a:defRPr>
                <a:solidFill>
                  <a:srgbClr val="888888"/>
                </a:solidFill>
              </a:defRPr>
            </a:lvl5pPr>
            <a:lvl6pPr marL="0" lvl="5" indent="0" algn="r" rtl="1">
              <a:spcBef>
                <a:spcPts val="0"/>
              </a:spcBef>
              <a:buNone/>
              <a:defRPr>
                <a:solidFill>
                  <a:srgbClr val="888888"/>
                </a:solidFill>
              </a:defRPr>
            </a:lvl6pPr>
            <a:lvl7pPr marL="0" lvl="6" indent="0" algn="r" rtl="1">
              <a:spcBef>
                <a:spcPts val="0"/>
              </a:spcBef>
              <a:buNone/>
              <a:defRPr>
                <a:solidFill>
                  <a:srgbClr val="888888"/>
                </a:solidFill>
              </a:defRPr>
            </a:lvl7pPr>
            <a:lvl8pPr marL="0" lvl="7" indent="0" algn="r" rtl="1">
              <a:spcBef>
                <a:spcPts val="0"/>
              </a:spcBef>
              <a:buNone/>
              <a:defRPr>
                <a:solidFill>
                  <a:srgbClr val="888888"/>
                </a:solidFill>
              </a:defRPr>
            </a:lvl8pPr>
            <a:lvl9pPr marL="0" lvl="8" indent="0" algn="r" rtl="1">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0158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8845C9-769A-5769-CB05-426F6663C9CB}"/>
              </a:ext>
            </a:extLst>
          </p:cNvPr>
          <p:cNvSpPr>
            <a:spLocks noGrp="1"/>
          </p:cNvSpPr>
          <p:nvPr>
            <p:ph type="ctrTitle"/>
          </p:nvPr>
        </p:nvSpPr>
        <p:spPr>
          <a:xfrm>
            <a:off x="1524000" y="1122363"/>
            <a:ext cx="9144000" cy="2387600"/>
          </a:xfrm>
        </p:spPr>
        <p:txBody>
          <a:bodyPr anchor="b"/>
          <a:lstStyle>
            <a:lvl1pPr algn="ctr">
              <a:defRPr sz="4500"/>
            </a:lvl1pPr>
          </a:lstStyle>
          <a:p>
            <a:r>
              <a:rPr lang="he-IL"/>
              <a:t>לחץ כדי לערוך סגנון כותרת של תבנית בסיס</a:t>
            </a:r>
            <a:endParaRPr lang="LID4096"/>
          </a:p>
        </p:txBody>
      </p:sp>
      <p:sp>
        <p:nvSpPr>
          <p:cNvPr id="3" name="כותרת משנה 2">
            <a:extLst>
              <a:ext uri="{FF2B5EF4-FFF2-40B4-BE49-F238E27FC236}">
                <a16:creationId xmlns:a16="http://schemas.microsoft.com/office/drawing/2014/main" id="{371745F3-E899-2FCD-E0F3-7D6385B1250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endParaRPr lang="LID4096"/>
          </a:p>
        </p:txBody>
      </p:sp>
      <p:sp>
        <p:nvSpPr>
          <p:cNvPr id="4" name="מציין מיקום של תאריך 3">
            <a:extLst>
              <a:ext uri="{FF2B5EF4-FFF2-40B4-BE49-F238E27FC236}">
                <a16:creationId xmlns:a16="http://schemas.microsoft.com/office/drawing/2014/main" id="{8818DC5E-FE44-8DDC-6E8B-2846CE8683E8}"/>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B7446FB2-64E4-3E81-A434-827E16F7FAED}"/>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8CC43315-A7D4-153A-65F1-F0982D1B513C}"/>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2831704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8D6702-7219-0CCE-6567-62D731841A1B}"/>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759330E8-5E4B-6D69-BADF-62BC0017E20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707D37FF-C54E-9821-07D8-255F8DDC1938}"/>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2FF5E8A9-C31E-3290-F87F-029BC615A969}"/>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C6CF6226-F1D6-9EF3-E1F2-0F1B87BFE97E}"/>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35712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18CA8A-DFDA-115D-3A6A-409F98DC5786}"/>
              </a:ext>
            </a:extLst>
          </p:cNvPr>
          <p:cNvSpPr>
            <a:spLocks noGrp="1"/>
          </p:cNvSpPr>
          <p:nvPr>
            <p:ph type="title"/>
          </p:nvPr>
        </p:nvSpPr>
        <p:spPr>
          <a:xfrm>
            <a:off x="831851" y="1709740"/>
            <a:ext cx="10515600" cy="2852737"/>
          </a:xfrm>
        </p:spPr>
        <p:txBody>
          <a:bodyPr anchor="b"/>
          <a:lstStyle>
            <a:lvl1pPr>
              <a:defRPr sz="4500"/>
            </a:lvl1p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82537223-2B79-65AD-2BDF-D6C0C849F9D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BBE9BE6-2D2D-4008-8394-CF7942208C51}"/>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3B32946B-A62C-491B-AAF2-558E42EE71C6}"/>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A0C4A7F6-10A7-2A98-F92E-E3263012718B}"/>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774908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BC4ADE-C82B-211D-DEE5-1EAD82DD1D4E}"/>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AF5C4E8B-E812-2574-F7B5-AD357F449EB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תוכן 3">
            <a:extLst>
              <a:ext uri="{FF2B5EF4-FFF2-40B4-BE49-F238E27FC236}">
                <a16:creationId xmlns:a16="http://schemas.microsoft.com/office/drawing/2014/main" id="{E8740E7B-4673-E7CD-AC2D-C50C97DF866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5" name="מציין מיקום של תאריך 4">
            <a:extLst>
              <a:ext uri="{FF2B5EF4-FFF2-40B4-BE49-F238E27FC236}">
                <a16:creationId xmlns:a16="http://schemas.microsoft.com/office/drawing/2014/main" id="{C6A4CE0B-1A23-8A70-922F-0C689555FCF2}"/>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31543EC1-3979-DF41-5FA1-9A596D7CC94D}"/>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93073CAD-33E9-1510-19BC-50BF695F87DD}"/>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3162744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2B09D5-FD35-6687-B5D3-16035689B675}"/>
              </a:ext>
            </a:extLst>
          </p:cNvPr>
          <p:cNvSpPr>
            <a:spLocks noGrp="1"/>
          </p:cNvSpPr>
          <p:nvPr>
            <p:ph type="title"/>
          </p:nvPr>
        </p:nvSpPr>
        <p:spPr>
          <a:xfrm>
            <a:off x="839788" y="365127"/>
            <a:ext cx="10515600" cy="1325563"/>
          </a:xfrm>
        </p:spPr>
        <p:txBody>
          <a:body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7098849E-09DB-C275-CDA6-F21189E7CFE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B1FC250-ABDF-CBD2-CB6E-CCD022E103CE}"/>
              </a:ext>
            </a:extLst>
          </p:cNvPr>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5" name="מציין מיקום טקסט 4">
            <a:extLst>
              <a:ext uri="{FF2B5EF4-FFF2-40B4-BE49-F238E27FC236}">
                <a16:creationId xmlns:a16="http://schemas.microsoft.com/office/drawing/2014/main" id="{05419DCA-45D9-AE63-FD0E-10A73667B47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C206B12-16B5-668B-0AEE-EF51EB9265FC}"/>
              </a:ext>
            </a:extLst>
          </p:cNvPr>
          <p:cNvSpPr>
            <a:spLocks noGrp="1"/>
          </p:cNvSpPr>
          <p:nvPr>
            <p:ph sz="quarter" idx="4"/>
          </p:nvPr>
        </p:nvSpPr>
        <p:spPr>
          <a:xfrm>
            <a:off x="6172201"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7" name="מציין מיקום של תאריך 6">
            <a:extLst>
              <a:ext uri="{FF2B5EF4-FFF2-40B4-BE49-F238E27FC236}">
                <a16:creationId xmlns:a16="http://schemas.microsoft.com/office/drawing/2014/main" id="{7A572BB8-21E9-8C29-035B-C23D2C2ACFBF}"/>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8" name="מציין מיקום של כותרת תחתונה 7">
            <a:extLst>
              <a:ext uri="{FF2B5EF4-FFF2-40B4-BE49-F238E27FC236}">
                <a16:creationId xmlns:a16="http://schemas.microsoft.com/office/drawing/2014/main" id="{24CBF832-CBA6-61B4-36B9-68BEB5156254}"/>
              </a:ext>
            </a:extLst>
          </p:cNvPr>
          <p:cNvSpPr>
            <a:spLocks noGrp="1"/>
          </p:cNvSpPr>
          <p:nvPr>
            <p:ph type="ftr" sz="quarter" idx="11"/>
          </p:nvPr>
        </p:nvSpPr>
        <p:spPr/>
        <p:txBody>
          <a:bodyPr/>
          <a:lstStyle/>
          <a:p>
            <a:endParaRPr lang="LID4096"/>
          </a:p>
        </p:txBody>
      </p:sp>
      <p:sp>
        <p:nvSpPr>
          <p:cNvPr id="9" name="מציין מיקום של מספר שקופית 8">
            <a:extLst>
              <a:ext uri="{FF2B5EF4-FFF2-40B4-BE49-F238E27FC236}">
                <a16:creationId xmlns:a16="http://schemas.microsoft.com/office/drawing/2014/main" id="{8F3C1E66-7507-8ED5-5ED4-62B6202B7C8F}"/>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2453652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C773B8-965B-8F7B-1188-B7193A147332}"/>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של תאריך 2">
            <a:extLst>
              <a:ext uri="{FF2B5EF4-FFF2-40B4-BE49-F238E27FC236}">
                <a16:creationId xmlns:a16="http://schemas.microsoft.com/office/drawing/2014/main" id="{ED9777E6-9127-647A-79F4-33A2B3211F7B}"/>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4" name="מציין מיקום של כותרת תחתונה 3">
            <a:extLst>
              <a:ext uri="{FF2B5EF4-FFF2-40B4-BE49-F238E27FC236}">
                <a16:creationId xmlns:a16="http://schemas.microsoft.com/office/drawing/2014/main" id="{CBFB6AB4-5FF5-F19D-5BE7-2E353D8254E3}"/>
              </a:ext>
            </a:extLst>
          </p:cNvPr>
          <p:cNvSpPr>
            <a:spLocks noGrp="1"/>
          </p:cNvSpPr>
          <p:nvPr>
            <p:ph type="ftr" sz="quarter" idx="11"/>
          </p:nvPr>
        </p:nvSpPr>
        <p:spPr/>
        <p:txBody>
          <a:bodyPr/>
          <a:lstStyle/>
          <a:p>
            <a:endParaRPr lang="LID4096"/>
          </a:p>
        </p:txBody>
      </p:sp>
      <p:sp>
        <p:nvSpPr>
          <p:cNvPr id="5" name="מציין מיקום של מספר שקופית 4">
            <a:extLst>
              <a:ext uri="{FF2B5EF4-FFF2-40B4-BE49-F238E27FC236}">
                <a16:creationId xmlns:a16="http://schemas.microsoft.com/office/drawing/2014/main" id="{052B93D2-D412-EF57-3C23-DDD9AB324E65}"/>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3707659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E9241ED-EE67-DEAA-100B-028A669507A5}"/>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3" name="מציין מיקום של כותרת תחתונה 2">
            <a:extLst>
              <a:ext uri="{FF2B5EF4-FFF2-40B4-BE49-F238E27FC236}">
                <a16:creationId xmlns:a16="http://schemas.microsoft.com/office/drawing/2014/main" id="{44EB93BD-DC14-57DA-38EA-CC0294156ED3}"/>
              </a:ext>
            </a:extLst>
          </p:cNvPr>
          <p:cNvSpPr>
            <a:spLocks noGrp="1"/>
          </p:cNvSpPr>
          <p:nvPr>
            <p:ph type="ftr" sz="quarter" idx="11"/>
          </p:nvPr>
        </p:nvSpPr>
        <p:spPr/>
        <p:txBody>
          <a:bodyPr/>
          <a:lstStyle/>
          <a:p>
            <a:endParaRPr lang="LID4096"/>
          </a:p>
        </p:txBody>
      </p:sp>
      <p:sp>
        <p:nvSpPr>
          <p:cNvPr id="4" name="מציין מיקום של מספר שקופית 3">
            <a:extLst>
              <a:ext uri="{FF2B5EF4-FFF2-40B4-BE49-F238E27FC236}">
                <a16:creationId xmlns:a16="http://schemas.microsoft.com/office/drawing/2014/main" id="{5FB7FC7D-F21F-C843-BBB5-0036E121CEFE}"/>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291146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61F238-F591-DC01-F05C-61BFFB05F7C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E7401FBB-B78E-889E-0B15-BBBFEB02B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17187AB-D583-3219-73D2-4FCA06966994}"/>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5" name="מציין מיקום טקסט 4">
            <a:extLst>
              <a:ext uri="{FF2B5EF4-FFF2-40B4-BE49-F238E27FC236}">
                <a16:creationId xmlns:a16="http://schemas.microsoft.com/office/drawing/2014/main" id="{DB8E1182-4193-BA05-83F8-EB3F3B121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CFE3DEB-878A-0F8C-B803-614BB6E0E27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7" name="מציין מיקום של תאריך 6">
            <a:extLst>
              <a:ext uri="{FF2B5EF4-FFF2-40B4-BE49-F238E27FC236}">
                <a16:creationId xmlns:a16="http://schemas.microsoft.com/office/drawing/2014/main" id="{FD979D3F-111F-7684-28E3-96BAD6BA40CE}"/>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8" name="מציין מיקום של כותרת תחתונה 7">
            <a:extLst>
              <a:ext uri="{FF2B5EF4-FFF2-40B4-BE49-F238E27FC236}">
                <a16:creationId xmlns:a16="http://schemas.microsoft.com/office/drawing/2014/main" id="{735B4A2E-9E9D-0450-8847-63A7AA1C8410}"/>
              </a:ext>
            </a:extLst>
          </p:cNvPr>
          <p:cNvSpPr>
            <a:spLocks noGrp="1"/>
          </p:cNvSpPr>
          <p:nvPr>
            <p:ph type="ftr" sz="quarter" idx="11"/>
          </p:nvPr>
        </p:nvSpPr>
        <p:spPr/>
        <p:txBody>
          <a:bodyPr/>
          <a:lstStyle/>
          <a:p>
            <a:endParaRPr lang="LID4096"/>
          </a:p>
        </p:txBody>
      </p:sp>
      <p:sp>
        <p:nvSpPr>
          <p:cNvPr id="9" name="מציין מיקום של מספר שקופית 8">
            <a:extLst>
              <a:ext uri="{FF2B5EF4-FFF2-40B4-BE49-F238E27FC236}">
                <a16:creationId xmlns:a16="http://schemas.microsoft.com/office/drawing/2014/main" id="{95F5B4E9-AA07-10A8-AB9D-0BFC905CECB8}"/>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3842636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E891D7-4A78-C469-DF76-186647E545F4}"/>
              </a:ext>
            </a:extLst>
          </p:cNvPr>
          <p:cNvSpPr>
            <a:spLocks noGrp="1"/>
          </p:cNvSpPr>
          <p:nvPr>
            <p:ph type="title"/>
          </p:nvPr>
        </p:nvSpPr>
        <p:spPr>
          <a:xfrm>
            <a:off x="839788" y="457200"/>
            <a:ext cx="3932237" cy="1600200"/>
          </a:xfrm>
        </p:spPr>
        <p:txBody>
          <a:bodyPr anchor="b"/>
          <a:lstStyle>
            <a:lvl1pPr>
              <a:defRPr sz="2400"/>
            </a:lvl1p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9BE9DB49-6BCB-F754-3E5B-DAF11B3C1DA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טקסט 3">
            <a:extLst>
              <a:ext uri="{FF2B5EF4-FFF2-40B4-BE49-F238E27FC236}">
                <a16:creationId xmlns:a16="http://schemas.microsoft.com/office/drawing/2014/main" id="{A15B1AD5-FBA6-3785-0000-503B4F12BFE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82EFA50-296A-624A-2C62-AD390DD8B5BB}"/>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6D1A0C0E-D0FA-D0E1-1F61-3E68B360C234}"/>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8201DAF9-ABFE-1075-71AE-A2573105F93F}"/>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3814256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A158B2-5CF7-79EB-74CC-2390C49FC16E}"/>
              </a:ext>
            </a:extLst>
          </p:cNvPr>
          <p:cNvSpPr>
            <a:spLocks noGrp="1"/>
          </p:cNvSpPr>
          <p:nvPr>
            <p:ph type="title"/>
          </p:nvPr>
        </p:nvSpPr>
        <p:spPr>
          <a:xfrm>
            <a:off x="839788" y="457200"/>
            <a:ext cx="3932237" cy="1600200"/>
          </a:xfrm>
        </p:spPr>
        <p:txBody>
          <a:bodyPr anchor="b"/>
          <a:lstStyle>
            <a:lvl1pPr>
              <a:defRPr sz="2400"/>
            </a:lvl1pPr>
          </a:lstStyle>
          <a:p>
            <a:r>
              <a:rPr lang="he-IL"/>
              <a:t>לחץ כדי לערוך סגנון כותרת של תבנית בסיס</a:t>
            </a:r>
            <a:endParaRPr lang="LID4096"/>
          </a:p>
        </p:txBody>
      </p:sp>
      <p:sp>
        <p:nvSpPr>
          <p:cNvPr id="3" name="מציין מיקום של תמונה 2">
            <a:extLst>
              <a:ext uri="{FF2B5EF4-FFF2-40B4-BE49-F238E27FC236}">
                <a16:creationId xmlns:a16="http://schemas.microsoft.com/office/drawing/2014/main" id="{A94DB1A1-0920-9B85-8E29-62F54A5CE80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ID4096"/>
          </a:p>
        </p:txBody>
      </p:sp>
      <p:sp>
        <p:nvSpPr>
          <p:cNvPr id="4" name="מציין מיקום טקסט 3">
            <a:extLst>
              <a:ext uri="{FF2B5EF4-FFF2-40B4-BE49-F238E27FC236}">
                <a16:creationId xmlns:a16="http://schemas.microsoft.com/office/drawing/2014/main" id="{041F5E75-8E65-3790-2092-C61FE414F95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869B706-0765-02BB-A503-6BACAC847141}"/>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CCCA962C-2DA4-8300-4D53-5DFDFA885044}"/>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FEC39DF6-64D7-887B-93EB-6F40476E1B7C}"/>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369817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C17BB8-1197-045D-47EB-5D342FC2AE14}"/>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של טקסט אנכי 2">
            <a:extLst>
              <a:ext uri="{FF2B5EF4-FFF2-40B4-BE49-F238E27FC236}">
                <a16:creationId xmlns:a16="http://schemas.microsoft.com/office/drawing/2014/main" id="{C5E1E13E-C1E1-F173-65F6-E497471FC9C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D8FF7E1E-6865-CA7F-E9E3-84A003CF8458}"/>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6F92EAB7-498C-9868-FABA-54A65293DD8A}"/>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9949A594-FA94-D9CD-1586-47BE3751328F}"/>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2870923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82AEA51-B148-4A06-7DD7-7C11906E3190}"/>
              </a:ext>
            </a:extLst>
          </p:cNvPr>
          <p:cNvSpPr>
            <a:spLocks noGrp="1"/>
          </p:cNvSpPr>
          <p:nvPr>
            <p:ph type="title" orient="vert"/>
          </p:nvPr>
        </p:nvSpPr>
        <p:spPr>
          <a:xfrm>
            <a:off x="8724901" y="365125"/>
            <a:ext cx="2628900" cy="5811838"/>
          </a:xfrm>
        </p:spPr>
        <p:txBody>
          <a:bodyPr vert="eaVert"/>
          <a:lstStyle/>
          <a:p>
            <a:r>
              <a:rPr lang="he-IL"/>
              <a:t>לחץ כדי לערוך סגנון כותרת של תבנית בסיס</a:t>
            </a:r>
            <a:endParaRPr lang="LID4096"/>
          </a:p>
        </p:txBody>
      </p:sp>
      <p:sp>
        <p:nvSpPr>
          <p:cNvPr id="3" name="מציין מיקום של טקסט אנכי 2">
            <a:extLst>
              <a:ext uri="{FF2B5EF4-FFF2-40B4-BE49-F238E27FC236}">
                <a16:creationId xmlns:a16="http://schemas.microsoft.com/office/drawing/2014/main" id="{928F2092-B6A8-0D62-D464-0328EA1BBDEC}"/>
              </a:ext>
            </a:extLst>
          </p:cNvPr>
          <p:cNvSpPr>
            <a:spLocks noGrp="1"/>
          </p:cNvSpPr>
          <p:nvPr>
            <p:ph type="body" orient="vert" idx="1"/>
          </p:nvPr>
        </p:nvSpPr>
        <p:spPr>
          <a:xfrm>
            <a:off x="838201"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576D794D-5739-A80A-5CDD-07FE14798FF8}"/>
              </a:ext>
            </a:extLst>
          </p:cNvPr>
          <p:cNvSpPr>
            <a:spLocks noGrp="1"/>
          </p:cNvSpPr>
          <p:nvPr>
            <p:ph type="dt" sz="half" idx="10"/>
          </p:nvPr>
        </p:nvSpPr>
        <p:spPr/>
        <p:txBody>
          <a:body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E5E250F2-F124-0FB5-0AA2-B300D8D70337}"/>
              </a:ext>
            </a:extLst>
          </p:cNvPr>
          <p:cNvSpPr>
            <a:spLocks noGrp="1"/>
          </p:cNvSpPr>
          <p:nvPr>
            <p:ph type="ftr" sz="quarter" idx="11"/>
          </p:nvPr>
        </p:nvSpPr>
        <p:spPr/>
        <p:txBody>
          <a:bodyPr/>
          <a:lstStyle/>
          <a:p>
            <a:endParaRPr lang="LID4096"/>
          </a:p>
        </p:txBody>
      </p:sp>
      <p:sp>
        <p:nvSpPr>
          <p:cNvPr id="6" name="מציין מיקום של מספר שקופית 5">
            <a:extLst>
              <a:ext uri="{FF2B5EF4-FFF2-40B4-BE49-F238E27FC236}">
                <a16:creationId xmlns:a16="http://schemas.microsoft.com/office/drawing/2014/main" id="{853A7118-EE6A-BCC8-24A5-D1E8A5C9F8E1}"/>
              </a:ext>
            </a:extLst>
          </p:cNvPr>
          <p:cNvSpPr>
            <a:spLocks noGrp="1"/>
          </p:cNvSpPr>
          <p:nvPr>
            <p:ph type="sldNum" sz="quarter" idx="12"/>
          </p:nvPr>
        </p:nvSpPr>
        <p:spPr/>
        <p:txBody>
          <a:bodyPr/>
          <a:lstStyle/>
          <a:p>
            <a:fld id="{460D0793-F48A-4B46-B8E4-B68B1BE95F2A}" type="slidenum">
              <a:rPr lang="LID4096" smtClean="0"/>
              <a:t>‹#›</a:t>
            </a:fld>
            <a:endParaRPr lang="LID4096"/>
          </a:p>
        </p:txBody>
      </p:sp>
    </p:spTree>
    <p:extLst>
      <p:ext uri="{BB962C8B-B14F-4D97-AF65-F5344CB8AC3E}">
        <p14:creationId xmlns:p14="http://schemas.microsoft.com/office/powerpoint/2010/main" val="210383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C12B89-841E-7283-6651-85A4AB32BB80}"/>
              </a:ext>
            </a:extLst>
          </p:cNvPr>
          <p:cNvSpPr>
            <a:spLocks noGrp="1"/>
          </p:cNvSpPr>
          <p:nvPr>
            <p:ph type="title"/>
          </p:nvPr>
        </p:nvSpPr>
        <p:spPr/>
        <p:txBody>
          <a:bodyPr/>
          <a:lstStyle/>
          <a:p>
            <a:r>
              <a:rPr lang="he-IL"/>
              <a:t>לחץ כדי לערוך סגנון כותרת של תבנית בסיס</a:t>
            </a:r>
            <a:endParaRPr lang="LID4096"/>
          </a:p>
        </p:txBody>
      </p:sp>
      <p:sp>
        <p:nvSpPr>
          <p:cNvPr id="3" name="מציין מיקום של תאריך 2">
            <a:extLst>
              <a:ext uri="{FF2B5EF4-FFF2-40B4-BE49-F238E27FC236}">
                <a16:creationId xmlns:a16="http://schemas.microsoft.com/office/drawing/2014/main" id="{E4F0A261-EE76-AAC8-804D-601A1EBB9440}"/>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4" name="מציין מיקום של כותרת תחתונה 3">
            <a:extLst>
              <a:ext uri="{FF2B5EF4-FFF2-40B4-BE49-F238E27FC236}">
                <a16:creationId xmlns:a16="http://schemas.microsoft.com/office/drawing/2014/main" id="{FD5AC1B0-8357-9A56-133B-73ACE2CA5040}"/>
              </a:ext>
            </a:extLst>
          </p:cNvPr>
          <p:cNvSpPr>
            <a:spLocks noGrp="1"/>
          </p:cNvSpPr>
          <p:nvPr>
            <p:ph type="ftr" sz="quarter" idx="11"/>
          </p:nvPr>
        </p:nvSpPr>
        <p:spPr/>
        <p:txBody>
          <a:bodyPr/>
          <a:lstStyle/>
          <a:p>
            <a:endParaRPr lang="LID4096"/>
          </a:p>
        </p:txBody>
      </p:sp>
      <p:sp>
        <p:nvSpPr>
          <p:cNvPr id="5" name="מציין מיקום של מספר שקופית 4">
            <a:extLst>
              <a:ext uri="{FF2B5EF4-FFF2-40B4-BE49-F238E27FC236}">
                <a16:creationId xmlns:a16="http://schemas.microsoft.com/office/drawing/2014/main" id="{C3FAE291-797B-7589-7DB8-A808DFA6274C}"/>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419458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078784C-09F7-0413-6E77-54C64491C067}"/>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3" name="מציין מיקום של כותרת תחתונה 2">
            <a:extLst>
              <a:ext uri="{FF2B5EF4-FFF2-40B4-BE49-F238E27FC236}">
                <a16:creationId xmlns:a16="http://schemas.microsoft.com/office/drawing/2014/main" id="{A24889A2-6989-DDDF-0682-3661BC9B1501}"/>
              </a:ext>
            </a:extLst>
          </p:cNvPr>
          <p:cNvSpPr>
            <a:spLocks noGrp="1"/>
          </p:cNvSpPr>
          <p:nvPr>
            <p:ph type="ftr" sz="quarter" idx="11"/>
          </p:nvPr>
        </p:nvSpPr>
        <p:spPr/>
        <p:txBody>
          <a:bodyPr/>
          <a:lstStyle/>
          <a:p>
            <a:endParaRPr lang="LID4096"/>
          </a:p>
        </p:txBody>
      </p:sp>
      <p:sp>
        <p:nvSpPr>
          <p:cNvPr id="4" name="מציין מיקום של מספר שקופית 3">
            <a:extLst>
              <a:ext uri="{FF2B5EF4-FFF2-40B4-BE49-F238E27FC236}">
                <a16:creationId xmlns:a16="http://schemas.microsoft.com/office/drawing/2014/main" id="{97723C25-29F8-3E73-E6BD-55BA69CA285C}"/>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29076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F318FA-B3FA-CD85-E09F-78DDE42D1ED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LID4096"/>
          </a:p>
        </p:txBody>
      </p:sp>
      <p:sp>
        <p:nvSpPr>
          <p:cNvPr id="3" name="מציין מיקום תוכן 2">
            <a:extLst>
              <a:ext uri="{FF2B5EF4-FFF2-40B4-BE49-F238E27FC236}">
                <a16:creationId xmlns:a16="http://schemas.microsoft.com/office/drawing/2014/main" id="{49405C6E-386D-6687-D9C7-5D9BA9F64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טקסט 3">
            <a:extLst>
              <a:ext uri="{FF2B5EF4-FFF2-40B4-BE49-F238E27FC236}">
                <a16:creationId xmlns:a16="http://schemas.microsoft.com/office/drawing/2014/main" id="{2343A35A-89B7-B66B-B6B1-31F39E86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318A362-7E8F-BFE7-5669-A1C47785085C}"/>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CC83A51D-7ECB-005A-0FFB-655F34BA24E2}"/>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A88E0EAE-84D9-E5B8-F77C-829475DA54D3}"/>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112322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BFB51D-B7E7-C7F3-86E7-8E57242726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LID4096"/>
          </a:p>
        </p:txBody>
      </p:sp>
      <p:sp>
        <p:nvSpPr>
          <p:cNvPr id="3" name="מציין מיקום של תמונה 2">
            <a:extLst>
              <a:ext uri="{FF2B5EF4-FFF2-40B4-BE49-F238E27FC236}">
                <a16:creationId xmlns:a16="http://schemas.microsoft.com/office/drawing/2014/main" id="{F22E962F-2675-03A6-60D0-5BD4276F7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מציין מיקום טקסט 3">
            <a:extLst>
              <a:ext uri="{FF2B5EF4-FFF2-40B4-BE49-F238E27FC236}">
                <a16:creationId xmlns:a16="http://schemas.microsoft.com/office/drawing/2014/main" id="{54086DCE-7309-CE62-328B-F0B1BE590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66F488-C1F7-1AEF-93D6-FAFD642BCC7B}"/>
              </a:ext>
            </a:extLst>
          </p:cNvPr>
          <p:cNvSpPr>
            <a:spLocks noGrp="1"/>
          </p:cNvSpPr>
          <p:nvPr>
            <p:ph type="dt" sz="half" idx="10"/>
          </p:nvPr>
        </p:nvSpPr>
        <p:spPr/>
        <p:txBody>
          <a:bodyPr/>
          <a:lstStyle/>
          <a:p>
            <a:fld id="{9D99C70C-B47C-4A19-AE07-80282E2C1F3D}" type="datetimeFigureOut">
              <a:rPr lang="LID4096" smtClean="0"/>
              <a:t>12/18/2023</a:t>
            </a:fld>
            <a:endParaRPr lang="LID4096"/>
          </a:p>
        </p:txBody>
      </p:sp>
      <p:sp>
        <p:nvSpPr>
          <p:cNvPr id="6" name="מציין מיקום של כותרת תחתונה 5">
            <a:extLst>
              <a:ext uri="{FF2B5EF4-FFF2-40B4-BE49-F238E27FC236}">
                <a16:creationId xmlns:a16="http://schemas.microsoft.com/office/drawing/2014/main" id="{E50C672A-AF28-C943-29F3-5D39312F1027}"/>
              </a:ext>
            </a:extLst>
          </p:cNvPr>
          <p:cNvSpPr>
            <a:spLocks noGrp="1"/>
          </p:cNvSpPr>
          <p:nvPr>
            <p:ph type="ftr" sz="quarter" idx="11"/>
          </p:nvPr>
        </p:nvSpPr>
        <p:spPr/>
        <p:txBody>
          <a:bodyPr/>
          <a:lstStyle/>
          <a:p>
            <a:endParaRPr lang="LID4096"/>
          </a:p>
        </p:txBody>
      </p:sp>
      <p:sp>
        <p:nvSpPr>
          <p:cNvPr id="7" name="מציין מיקום של מספר שקופית 6">
            <a:extLst>
              <a:ext uri="{FF2B5EF4-FFF2-40B4-BE49-F238E27FC236}">
                <a16:creationId xmlns:a16="http://schemas.microsoft.com/office/drawing/2014/main" id="{FFBEF0FE-9CA2-31B6-7F01-DE73CC3DBBC8}"/>
              </a:ext>
            </a:extLst>
          </p:cNvPr>
          <p:cNvSpPr>
            <a:spLocks noGrp="1"/>
          </p:cNvSpPr>
          <p:nvPr>
            <p:ph type="sldNum" sz="quarter" idx="12"/>
          </p:nvPr>
        </p:nvSpPr>
        <p:spPr/>
        <p:txBody>
          <a:bodyPr/>
          <a:lstStyle/>
          <a:p>
            <a:fld id="{C482616E-0B76-45A1-97D9-4066EE5433A9}" type="slidenum">
              <a:rPr lang="LID4096" smtClean="0"/>
              <a:t>‹#›</a:t>
            </a:fld>
            <a:endParaRPr lang="LID4096"/>
          </a:p>
        </p:txBody>
      </p:sp>
    </p:spTree>
    <p:extLst>
      <p:ext uri="{BB962C8B-B14F-4D97-AF65-F5344CB8AC3E}">
        <p14:creationId xmlns:p14="http://schemas.microsoft.com/office/powerpoint/2010/main" val="68135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06C77E5-2F09-FB1E-D10F-B35A6F8B2D3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A3E93F6C-3469-5F02-F186-AF360944C02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FB28585A-387A-C1DF-AAC1-633012C4B87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D99C70C-B47C-4A19-AE07-80282E2C1F3D}"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EDBB5C3B-7832-D035-F656-3BD8DBB8FB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LID4096"/>
          </a:p>
        </p:txBody>
      </p:sp>
      <p:sp>
        <p:nvSpPr>
          <p:cNvPr id="6" name="מציין מיקום של מספר שקופית 5">
            <a:extLst>
              <a:ext uri="{FF2B5EF4-FFF2-40B4-BE49-F238E27FC236}">
                <a16:creationId xmlns:a16="http://schemas.microsoft.com/office/drawing/2014/main" id="{D591CAAE-F371-2FE5-81FB-9638897E4DF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482616E-0B76-45A1-97D9-4066EE5433A9}" type="slidenum">
              <a:rPr lang="LID4096" smtClean="0"/>
              <a:t>‹#›</a:t>
            </a:fld>
            <a:endParaRPr lang="LID4096"/>
          </a:p>
        </p:txBody>
      </p:sp>
    </p:spTree>
    <p:extLst>
      <p:ext uri="{BB962C8B-B14F-4D97-AF65-F5344CB8AC3E}">
        <p14:creationId xmlns:p14="http://schemas.microsoft.com/office/powerpoint/2010/main" val="3192690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1"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5" y="959589"/>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5" y="2248259"/>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2"/>
            <a:ext cx="2960915" cy="365125"/>
          </a:xfrm>
          <a:prstGeom prst="rect">
            <a:avLst/>
          </a:prstGeom>
        </p:spPr>
        <p:txBody>
          <a:bodyPr vert="horz" lIns="91440" tIns="45720" rIns="91440" bIns="45720" rtlCol="0" anchor="ctr"/>
          <a:lstStyle>
            <a:lvl1pPr algn="r">
              <a:defRPr sz="750" i="0">
                <a:solidFill>
                  <a:schemeClr val="tx2">
                    <a:alpha val="85000"/>
                  </a:schemeClr>
                </a:solidFill>
              </a:defRPr>
            </a:lvl1pPr>
          </a:lstStyle>
          <a:p>
            <a:fld id="{11008460-8B2F-4AAA-A4E2-10730069204C}" type="datetimeFigureOut">
              <a:rPr lang="en-US" smtClean="0"/>
              <a:pPr/>
              <a:t>12/18/2023</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6" y="501130"/>
            <a:ext cx="3311343" cy="365125"/>
          </a:xfrm>
          <a:prstGeom prst="rect">
            <a:avLst/>
          </a:prstGeom>
        </p:spPr>
        <p:txBody>
          <a:bodyPr vert="horz" lIns="91440" tIns="45720" rIns="91440" bIns="45720" rtlCol="0" anchor="ctr"/>
          <a:lstStyle>
            <a:lvl1pPr algn="l">
              <a:defRPr sz="75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9" y="6356352"/>
            <a:ext cx="515479" cy="365125"/>
          </a:xfrm>
          <a:prstGeom prst="rect">
            <a:avLst/>
          </a:prstGeom>
        </p:spPr>
        <p:txBody>
          <a:bodyPr vert="horz" lIns="91440" tIns="45720" rIns="91440" bIns="45720" rtlCol="0" anchor="ctr"/>
          <a:lstStyle>
            <a:lvl1pPr algn="r">
              <a:defRPr sz="75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749828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750"/>
        </a:spcBef>
        <a:buSzPct val="150000"/>
        <a:buFont typeface="Goudy Old Style" panose="02020502050305020303" pitchFamily="18" charset="0"/>
        <a:buChar char="∙"/>
        <a:defRPr sz="1500" kern="1200">
          <a:solidFill>
            <a:schemeClr val="tx2"/>
          </a:solidFill>
          <a:latin typeface="+mn-lt"/>
          <a:ea typeface="+mn-ea"/>
          <a:cs typeface="+mn-cs"/>
        </a:defRPr>
      </a:lvl1pPr>
      <a:lvl2pPr marL="205740" indent="0" algn="l" defTabSz="685800" rtl="0" eaLnBrk="1" latinLnBrk="0" hangingPunct="1">
        <a:lnSpc>
          <a:spcPct val="110000"/>
        </a:lnSpc>
        <a:spcBef>
          <a:spcPts val="375"/>
        </a:spcBef>
        <a:buFontTx/>
        <a:buNone/>
        <a:defRPr sz="1350" kern="1200">
          <a:solidFill>
            <a:schemeClr val="tx2"/>
          </a:solidFill>
          <a:latin typeface="+mn-lt"/>
          <a:ea typeface="+mn-ea"/>
          <a:cs typeface="+mn-cs"/>
        </a:defRPr>
      </a:lvl2pPr>
      <a:lvl3pPr marL="411480" indent="-171450" algn="l" defTabSz="685800" rtl="0" eaLnBrk="1" latinLnBrk="0" hangingPunct="1">
        <a:lnSpc>
          <a:spcPct val="110000"/>
        </a:lnSpc>
        <a:spcBef>
          <a:spcPts val="375"/>
        </a:spcBef>
        <a:buSzPct val="150000"/>
        <a:buFont typeface="Goudy Old Style" panose="02020502050305020303" pitchFamily="18" charset="0"/>
        <a:buChar char="∙"/>
        <a:defRPr sz="1200" kern="1200">
          <a:solidFill>
            <a:schemeClr val="tx2"/>
          </a:solidFill>
          <a:latin typeface="+mn-lt"/>
          <a:ea typeface="+mn-ea"/>
          <a:cs typeface="+mn-cs"/>
        </a:defRPr>
      </a:lvl3pPr>
      <a:lvl4pPr marL="445770" indent="0" algn="l" defTabSz="685800" rtl="0" eaLnBrk="1" latinLnBrk="0" hangingPunct="1">
        <a:lnSpc>
          <a:spcPct val="110000"/>
        </a:lnSpc>
        <a:spcBef>
          <a:spcPts val="375"/>
        </a:spcBef>
        <a:buFontTx/>
        <a:buNone/>
        <a:defRPr sz="1050" kern="1200">
          <a:solidFill>
            <a:schemeClr val="tx2"/>
          </a:solidFill>
          <a:latin typeface="+mn-lt"/>
          <a:ea typeface="+mn-ea"/>
          <a:cs typeface="+mn-cs"/>
        </a:defRPr>
      </a:lvl4pPr>
      <a:lvl5pPr marL="617220" indent="-171450" algn="l" defTabSz="685800" rtl="0" eaLnBrk="1" latinLnBrk="0" hangingPunct="1">
        <a:lnSpc>
          <a:spcPct val="110000"/>
        </a:lnSpc>
        <a:spcBef>
          <a:spcPts val="375"/>
        </a:spcBef>
        <a:buSzPct val="150000"/>
        <a:buFont typeface="Goudy Old Style" panose="02020502050305020303" pitchFamily="18"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41000">
              <a:srgbClr val="0070C0"/>
            </a:gs>
            <a:gs pos="76000">
              <a:srgbClr val="00B0F0"/>
            </a:gs>
            <a:gs pos="100000">
              <a:srgbClr val="00B0F0"/>
            </a:gs>
          </a:gsLst>
          <a:path path="circle">
            <a:fillToRect l="100000" t="100000"/>
          </a:path>
          <a:tileRect r="-100000" b="-100000"/>
        </a:gradFill>
        <a:effectLst/>
      </p:bgPr>
    </p:bg>
    <p:spTree>
      <p:nvGrpSpPr>
        <p:cNvPr id="1" name="Shape 159"/>
        <p:cNvGrpSpPr/>
        <p:nvPr/>
      </p:nvGrpSpPr>
      <p:grpSpPr>
        <a:xfrm>
          <a:off x="0" y="0"/>
          <a:ext cx="0" cy="0"/>
          <a:chOff x="0" y="0"/>
          <a:chExt cx="0" cy="0"/>
        </a:xfrm>
      </p:grpSpPr>
      <p:sp>
        <p:nvSpPr>
          <p:cNvPr id="160" name="Google Shape;160;p16"/>
          <p:cNvSpPr/>
          <p:nvPr/>
        </p:nvSpPr>
        <p:spPr>
          <a:xfrm>
            <a:off x="0" y="5105400"/>
            <a:ext cx="12192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1" name="Google Shape;161;p16"/>
          <p:cNvSpPr/>
          <p:nvPr/>
        </p:nvSpPr>
        <p:spPr>
          <a:xfrm>
            <a:off x="0" y="0"/>
            <a:ext cx="12192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2" name="Google Shape;162;p16"/>
          <p:cNvSpPr/>
          <p:nvPr/>
        </p:nvSpPr>
        <p:spPr>
          <a:xfrm>
            <a:off x="0" y="3768304"/>
            <a:ext cx="12192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3" name="Google Shape;163;p16"/>
          <p:cNvSpPr/>
          <p:nvPr/>
        </p:nvSpPr>
        <p:spPr>
          <a:xfrm>
            <a:off x="0" y="1600200"/>
            <a:ext cx="12192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4" name="Google Shape;164;p16"/>
          <p:cNvSpPr txBox="1">
            <a:spLocks noGrp="1"/>
          </p:cNvSpPr>
          <p:nvPr>
            <p:ph type="title"/>
          </p:nvPr>
        </p:nvSpPr>
        <p:spPr>
          <a:xfrm>
            <a:off x="2391063" y="4372168"/>
            <a:ext cx="8683348" cy="11430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1">
              <a:spcBef>
                <a:spcPts val="0"/>
              </a:spcBef>
              <a:spcAft>
                <a:spcPts val="0"/>
              </a:spcAft>
              <a:buSzPts val="1400"/>
              <a:buNone/>
              <a:defRPr sz="1800" b="0" i="0" u="none" strike="noStrike" cap="none">
                <a:solidFill>
                  <a:schemeClr val="dk2"/>
                </a:solidFill>
              </a:defRPr>
            </a:lvl2pPr>
            <a:lvl3pPr marR="0" lvl="2" algn="l" rtl="1">
              <a:spcBef>
                <a:spcPts val="0"/>
              </a:spcBef>
              <a:spcAft>
                <a:spcPts val="0"/>
              </a:spcAft>
              <a:buSzPts val="1400"/>
              <a:buNone/>
              <a:defRPr sz="1800" b="0" i="0" u="none" strike="noStrike" cap="none">
                <a:solidFill>
                  <a:schemeClr val="dk2"/>
                </a:solidFill>
              </a:defRPr>
            </a:lvl3pPr>
            <a:lvl4pPr marR="0" lvl="3" algn="l" rtl="1">
              <a:spcBef>
                <a:spcPts val="0"/>
              </a:spcBef>
              <a:spcAft>
                <a:spcPts val="0"/>
              </a:spcAft>
              <a:buSzPts val="1400"/>
              <a:buNone/>
              <a:defRPr sz="1800" b="0" i="0" u="none" strike="noStrike" cap="none">
                <a:solidFill>
                  <a:schemeClr val="dk2"/>
                </a:solidFill>
              </a:defRPr>
            </a:lvl4pPr>
            <a:lvl5pPr marR="0" lvl="4" algn="l" rtl="1">
              <a:spcBef>
                <a:spcPts val="0"/>
              </a:spcBef>
              <a:spcAft>
                <a:spcPts val="0"/>
              </a:spcAft>
              <a:buSzPts val="1400"/>
              <a:buNone/>
              <a:defRPr sz="1800" b="0" i="0" u="none" strike="noStrike" cap="none">
                <a:solidFill>
                  <a:schemeClr val="dk2"/>
                </a:solidFill>
              </a:defRPr>
            </a:lvl5pPr>
            <a:lvl6pPr marR="0" lvl="5" algn="l" rtl="1">
              <a:spcBef>
                <a:spcPts val="0"/>
              </a:spcBef>
              <a:spcAft>
                <a:spcPts val="0"/>
              </a:spcAft>
              <a:buSzPts val="1400"/>
              <a:buNone/>
              <a:defRPr sz="1800" b="0" i="0" u="none" strike="noStrike" cap="none">
                <a:solidFill>
                  <a:schemeClr val="dk2"/>
                </a:solidFill>
              </a:defRPr>
            </a:lvl6pPr>
            <a:lvl7pPr marR="0" lvl="6" algn="l" rtl="1">
              <a:spcBef>
                <a:spcPts val="0"/>
              </a:spcBef>
              <a:spcAft>
                <a:spcPts val="0"/>
              </a:spcAft>
              <a:buSzPts val="1400"/>
              <a:buNone/>
              <a:defRPr sz="1800" b="0" i="0" u="none" strike="noStrike" cap="none">
                <a:solidFill>
                  <a:schemeClr val="dk2"/>
                </a:solidFill>
              </a:defRPr>
            </a:lvl7pPr>
            <a:lvl8pPr marR="0" lvl="7" algn="l" rtl="1">
              <a:spcBef>
                <a:spcPts val="0"/>
              </a:spcBef>
              <a:spcAft>
                <a:spcPts val="0"/>
              </a:spcAft>
              <a:buSzPts val="1400"/>
              <a:buNone/>
              <a:defRPr sz="1800" b="0" i="0" u="none" strike="noStrike" cap="none">
                <a:solidFill>
                  <a:schemeClr val="dk2"/>
                </a:solidFill>
              </a:defRPr>
            </a:lvl8pPr>
            <a:lvl9pPr marR="0" lvl="8" algn="l" rtl="1">
              <a:spcBef>
                <a:spcPts val="0"/>
              </a:spcBef>
              <a:spcAft>
                <a:spcPts val="0"/>
              </a:spcAft>
              <a:buSzPts val="1400"/>
              <a:buNone/>
              <a:defRPr sz="1800" b="0" i="0" u="none" strike="noStrike" cap="none">
                <a:solidFill>
                  <a:schemeClr val="dk2"/>
                </a:solidFill>
              </a:defRPr>
            </a:lvl9pPr>
          </a:lstStyle>
          <a:p>
            <a:endParaRPr/>
          </a:p>
        </p:txBody>
      </p:sp>
      <p:sp>
        <p:nvSpPr>
          <p:cNvPr id="165" name="Google Shape;165;p16"/>
          <p:cNvSpPr txBox="1">
            <a:spLocks noGrp="1"/>
          </p:cNvSpPr>
          <p:nvPr>
            <p:ph type="body" idx="1"/>
          </p:nvPr>
        </p:nvSpPr>
        <p:spPr>
          <a:xfrm>
            <a:off x="1524000" y="732260"/>
            <a:ext cx="8534400" cy="3474720"/>
          </a:xfrm>
          <a:prstGeom prst="rect">
            <a:avLst/>
          </a:prstGeom>
          <a:noFill/>
          <a:ln>
            <a:noFill/>
          </a:ln>
        </p:spPr>
        <p:txBody>
          <a:bodyPr spcFirstLastPara="1" wrap="square" lIns="91425" tIns="45700" rIns="91425" bIns="45700" anchor="t" anchorCtr="0">
            <a:normAutofit/>
          </a:bodyPr>
          <a:lstStyle>
            <a:lvl1pPr marL="457200" marR="0" lvl="0" indent="-410210" algn="r" rtl="1">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r" rtl="1">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r" rtl="1">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r" rtl="1">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r" rtl="1">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r" rtl="1">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r" rtl="1">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r" rtl="1">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r" rtl="1">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6" name="Google Shape;166;p16"/>
          <p:cNvSpPr txBox="1">
            <a:spLocks noGrp="1"/>
          </p:cNvSpPr>
          <p:nvPr>
            <p:ph type="dt" idx="10"/>
          </p:nvPr>
        </p:nvSpPr>
        <p:spPr>
          <a:xfrm>
            <a:off x="8229600" y="6172210"/>
            <a:ext cx="3352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100" b="1">
                <a:solidFill>
                  <a:srgbClr val="7F7F7F"/>
                </a:solidFill>
                <a:latin typeface="Trebuchet MS"/>
                <a:ea typeface="Trebuchet MS"/>
                <a:cs typeface="Trebuchet MS"/>
                <a:sym typeface="Trebuchet MS"/>
              </a:defRPr>
            </a:lvl1pPr>
            <a:lvl2pPr marR="0" lvl="1"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67" name="Google Shape;167;p16"/>
          <p:cNvSpPr txBox="1">
            <a:spLocks noGrp="1"/>
          </p:cNvSpPr>
          <p:nvPr>
            <p:ph type="ftr" idx="11"/>
          </p:nvPr>
        </p:nvSpPr>
        <p:spPr>
          <a:xfrm>
            <a:off x="609612" y="6172210"/>
            <a:ext cx="4470401" cy="365125"/>
          </a:xfrm>
          <a:prstGeom prst="rect">
            <a:avLst/>
          </a:prstGeom>
          <a:noFill/>
          <a:ln>
            <a:noFill/>
          </a:ln>
        </p:spPr>
        <p:txBody>
          <a:bodyPr spcFirstLastPara="1" wrap="square" lIns="91425" tIns="45700" rIns="91425" bIns="45700" anchor="ctr" anchorCtr="0">
            <a:noAutofit/>
          </a:bodyPr>
          <a:lstStyle>
            <a:lvl1pPr marR="0" lvl="0" algn="l" rtl="1">
              <a:spcBef>
                <a:spcPts val="0"/>
              </a:spcBef>
              <a:spcAft>
                <a:spcPts val="0"/>
              </a:spcAft>
              <a:buSzPts val="1400"/>
              <a:buNone/>
              <a:defRPr sz="1100" b="1">
                <a:solidFill>
                  <a:srgbClr val="7F7F7F"/>
                </a:solidFill>
                <a:latin typeface="Trebuchet MS"/>
                <a:ea typeface="Trebuchet MS"/>
                <a:cs typeface="Trebuchet MS"/>
                <a:sym typeface="Trebuchet MS"/>
              </a:defRPr>
            </a:lvl1pPr>
            <a:lvl2pPr marR="0" lvl="1"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r" rtl="1">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68" name="Google Shape;168;p16"/>
          <p:cNvSpPr txBox="1">
            <a:spLocks noGrp="1"/>
          </p:cNvSpPr>
          <p:nvPr>
            <p:ph type="sldNum" idx="12"/>
          </p:nvPr>
        </p:nvSpPr>
        <p:spPr>
          <a:xfrm>
            <a:off x="5080000" y="6172210"/>
            <a:ext cx="2438400" cy="365125"/>
          </a:xfrm>
          <a:prstGeom prst="rect">
            <a:avLst/>
          </a:prstGeom>
          <a:noFill/>
          <a:ln>
            <a:noFill/>
          </a:ln>
        </p:spPr>
        <p:txBody>
          <a:bodyPr spcFirstLastPara="1" wrap="square" lIns="91425" tIns="45700" rIns="91425" bIns="45700" anchor="ctr" anchorCtr="0">
            <a:noAutofit/>
          </a:bodyPr>
          <a:lstStyle>
            <a:lvl1pPr marL="0" marR="0" lvl="0" indent="0" algn="ctr" rtl="1">
              <a:spcBef>
                <a:spcPts val="0"/>
              </a:spcBef>
              <a:buNone/>
              <a:defRPr sz="1200" b="1">
                <a:solidFill>
                  <a:srgbClr val="7F7F7F"/>
                </a:solidFill>
                <a:latin typeface="Trebuchet MS"/>
                <a:ea typeface="Trebuchet MS"/>
                <a:cs typeface="Trebuchet MS"/>
                <a:sym typeface="Trebuchet MS"/>
              </a:defRPr>
            </a:lvl1pPr>
            <a:lvl2pPr marL="0" marR="0" lvl="1" indent="0" algn="ctr" rtl="1">
              <a:spcBef>
                <a:spcPts val="0"/>
              </a:spcBef>
              <a:buNone/>
              <a:defRPr sz="1200" b="1">
                <a:solidFill>
                  <a:srgbClr val="7F7F7F"/>
                </a:solidFill>
                <a:latin typeface="Trebuchet MS"/>
                <a:ea typeface="Trebuchet MS"/>
                <a:cs typeface="Trebuchet MS"/>
                <a:sym typeface="Trebuchet MS"/>
              </a:defRPr>
            </a:lvl2pPr>
            <a:lvl3pPr marL="0" marR="0" lvl="2" indent="0" algn="ctr" rtl="1">
              <a:spcBef>
                <a:spcPts val="0"/>
              </a:spcBef>
              <a:buNone/>
              <a:defRPr sz="1200" b="1">
                <a:solidFill>
                  <a:srgbClr val="7F7F7F"/>
                </a:solidFill>
                <a:latin typeface="Trebuchet MS"/>
                <a:ea typeface="Trebuchet MS"/>
                <a:cs typeface="Trebuchet MS"/>
                <a:sym typeface="Trebuchet MS"/>
              </a:defRPr>
            </a:lvl3pPr>
            <a:lvl4pPr marL="0" marR="0" lvl="3" indent="0" algn="ctr" rtl="1">
              <a:spcBef>
                <a:spcPts val="0"/>
              </a:spcBef>
              <a:buNone/>
              <a:defRPr sz="1200" b="1">
                <a:solidFill>
                  <a:srgbClr val="7F7F7F"/>
                </a:solidFill>
                <a:latin typeface="Trebuchet MS"/>
                <a:ea typeface="Trebuchet MS"/>
                <a:cs typeface="Trebuchet MS"/>
                <a:sym typeface="Trebuchet MS"/>
              </a:defRPr>
            </a:lvl4pPr>
            <a:lvl5pPr marL="0" marR="0" lvl="4" indent="0" algn="ctr" rtl="1">
              <a:spcBef>
                <a:spcPts val="0"/>
              </a:spcBef>
              <a:buNone/>
              <a:defRPr sz="1200" b="1">
                <a:solidFill>
                  <a:srgbClr val="7F7F7F"/>
                </a:solidFill>
                <a:latin typeface="Trebuchet MS"/>
                <a:ea typeface="Trebuchet MS"/>
                <a:cs typeface="Trebuchet MS"/>
                <a:sym typeface="Trebuchet MS"/>
              </a:defRPr>
            </a:lvl5pPr>
            <a:lvl6pPr marL="0" marR="0" lvl="5" indent="0" algn="ctr" rtl="1">
              <a:spcBef>
                <a:spcPts val="0"/>
              </a:spcBef>
              <a:buNone/>
              <a:defRPr sz="1200" b="1">
                <a:solidFill>
                  <a:srgbClr val="7F7F7F"/>
                </a:solidFill>
                <a:latin typeface="Trebuchet MS"/>
                <a:ea typeface="Trebuchet MS"/>
                <a:cs typeface="Trebuchet MS"/>
                <a:sym typeface="Trebuchet MS"/>
              </a:defRPr>
            </a:lvl6pPr>
            <a:lvl7pPr marL="0" marR="0" lvl="6" indent="0" algn="ctr" rtl="1">
              <a:spcBef>
                <a:spcPts val="0"/>
              </a:spcBef>
              <a:buNone/>
              <a:defRPr sz="1200" b="1">
                <a:solidFill>
                  <a:srgbClr val="7F7F7F"/>
                </a:solidFill>
                <a:latin typeface="Trebuchet MS"/>
                <a:ea typeface="Trebuchet MS"/>
                <a:cs typeface="Trebuchet MS"/>
                <a:sym typeface="Trebuchet MS"/>
              </a:defRPr>
            </a:lvl7pPr>
            <a:lvl8pPr marL="0" marR="0" lvl="7" indent="0" algn="ctr" rtl="1">
              <a:spcBef>
                <a:spcPts val="0"/>
              </a:spcBef>
              <a:buNone/>
              <a:defRPr sz="1200" b="1">
                <a:solidFill>
                  <a:srgbClr val="7F7F7F"/>
                </a:solidFill>
                <a:latin typeface="Trebuchet MS"/>
                <a:ea typeface="Trebuchet MS"/>
                <a:cs typeface="Trebuchet MS"/>
                <a:sym typeface="Trebuchet MS"/>
              </a:defRPr>
            </a:lvl8pPr>
            <a:lvl9pPr marL="0" marR="0" lvl="8" indent="0" algn="ctr" rtl="1">
              <a:spcBef>
                <a:spcPts val="0"/>
              </a:spcBef>
              <a:buNone/>
              <a:defRPr sz="1200" b="1">
                <a:solidFill>
                  <a:srgbClr val="7F7F7F"/>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69574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41000">
              <a:srgbClr val="0070C0"/>
            </a:gs>
            <a:gs pos="76000">
              <a:srgbClr val="00B0F0"/>
            </a:gs>
            <a:gs pos="100000">
              <a:srgbClr val="00B0F0"/>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304800" y="183092"/>
            <a:ext cx="5486400" cy="762000"/>
          </a:xfrm>
          <a:prstGeom prst="rect">
            <a:avLst/>
          </a:prstGeom>
          <a:noFill/>
          <a:ln>
            <a:noFill/>
          </a:ln>
        </p:spPr>
        <p:txBody>
          <a:bodyPr spcFirstLastPara="1" wrap="square" lIns="51200" tIns="25600" rIns="51200" bIns="25600" anchor="ctr" anchorCtr="0">
            <a:normAutofit/>
          </a:bodyPr>
          <a:lstStyle>
            <a:lvl1pPr marR="0" lvl="0" algn="ctr" rtl="0">
              <a:spcBef>
                <a:spcPts val="0"/>
              </a:spcBef>
              <a:spcAft>
                <a:spcPts val="0"/>
              </a:spcAft>
              <a:buClr>
                <a:schemeClr val="dk1"/>
              </a:buClr>
              <a:buSzPts val="2500"/>
              <a:buFont typeface="Calibri"/>
              <a:buNone/>
              <a:defRPr sz="2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304800" y="1066803"/>
            <a:ext cx="5486400" cy="3017309"/>
          </a:xfrm>
          <a:prstGeom prst="rect">
            <a:avLst/>
          </a:prstGeom>
          <a:noFill/>
          <a:ln>
            <a:noFill/>
          </a:ln>
        </p:spPr>
        <p:txBody>
          <a:bodyPr spcFirstLastPara="1" wrap="square" lIns="51200" tIns="25600" rIns="51200" bIns="25600" anchor="t" anchorCtr="0">
            <a:norm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304800" y="4237575"/>
            <a:ext cx="1422400" cy="243417"/>
          </a:xfrm>
          <a:prstGeom prst="rect">
            <a:avLst/>
          </a:prstGeom>
          <a:noFill/>
          <a:ln>
            <a:noFill/>
          </a:ln>
        </p:spPr>
        <p:txBody>
          <a:bodyPr spcFirstLastPara="1" wrap="square" lIns="51200" tIns="25600" rIns="51200" bIns="25600" anchor="ctr" anchorCtr="0">
            <a:noAutofit/>
          </a:bodyPr>
          <a:lstStyle>
            <a:lvl1pPr marR="0" lvl="0" algn="l" rtl="1">
              <a:spcBef>
                <a:spcPts val="0"/>
              </a:spcBef>
              <a:spcAft>
                <a:spcPts val="0"/>
              </a:spcAft>
              <a:buSzPts val="1400"/>
              <a:buNone/>
              <a:defRPr sz="7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2082800" y="4237575"/>
            <a:ext cx="1930400" cy="243417"/>
          </a:xfrm>
          <a:prstGeom prst="rect">
            <a:avLst/>
          </a:prstGeom>
          <a:noFill/>
          <a:ln>
            <a:noFill/>
          </a:ln>
        </p:spPr>
        <p:txBody>
          <a:bodyPr spcFirstLastPara="1" wrap="square" lIns="51200" tIns="25600" rIns="51200" bIns="25600" anchor="ctr" anchorCtr="0">
            <a:noAutofit/>
          </a:bodyPr>
          <a:lstStyle>
            <a:lvl1pPr marR="0" lvl="0" algn="ctr" rtl="1">
              <a:spcBef>
                <a:spcPts val="0"/>
              </a:spcBef>
              <a:spcAft>
                <a:spcPts val="0"/>
              </a:spcAft>
              <a:buSzPts val="1400"/>
              <a:buNone/>
              <a:defRPr sz="7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4368800" y="4237575"/>
            <a:ext cx="1422400" cy="243417"/>
          </a:xfrm>
          <a:prstGeom prst="rect">
            <a:avLst/>
          </a:prstGeom>
          <a:noFill/>
          <a:ln>
            <a:noFill/>
          </a:ln>
        </p:spPr>
        <p:txBody>
          <a:bodyPr spcFirstLastPara="1" wrap="square" lIns="51200" tIns="25600" rIns="51200" bIns="25600" anchor="ctr" anchorCtr="0">
            <a:noAutofit/>
          </a:bodyPr>
          <a:lstStyle>
            <a:lvl1pPr marL="0" marR="0" lvl="0" indent="0" algn="r" rtl="0">
              <a:spcBef>
                <a:spcPts val="0"/>
              </a:spcBef>
              <a:buNone/>
              <a:defRPr sz="700" b="0" i="0" u="none" strike="noStrike" cap="none">
                <a:solidFill>
                  <a:srgbClr val="888888"/>
                </a:solidFill>
                <a:latin typeface="Calibri"/>
                <a:ea typeface="Calibri"/>
                <a:cs typeface="Calibri"/>
                <a:sym typeface="Calibri"/>
              </a:defRPr>
            </a:lvl1pPr>
            <a:lvl2pPr marL="0" marR="0" lvl="1" indent="0" algn="r" rtl="0">
              <a:spcBef>
                <a:spcPts val="0"/>
              </a:spcBef>
              <a:buNone/>
              <a:defRPr sz="700" b="0" i="0" u="none" strike="noStrike" cap="none">
                <a:solidFill>
                  <a:srgbClr val="888888"/>
                </a:solidFill>
                <a:latin typeface="Calibri"/>
                <a:ea typeface="Calibri"/>
                <a:cs typeface="Calibri"/>
                <a:sym typeface="Calibri"/>
              </a:defRPr>
            </a:lvl2pPr>
            <a:lvl3pPr marL="0" marR="0" lvl="2" indent="0" algn="r" rtl="0">
              <a:spcBef>
                <a:spcPts val="0"/>
              </a:spcBef>
              <a:buNone/>
              <a:defRPr sz="700" b="0" i="0" u="none" strike="noStrike" cap="none">
                <a:solidFill>
                  <a:srgbClr val="888888"/>
                </a:solidFill>
                <a:latin typeface="Calibri"/>
                <a:ea typeface="Calibri"/>
                <a:cs typeface="Calibri"/>
                <a:sym typeface="Calibri"/>
              </a:defRPr>
            </a:lvl3pPr>
            <a:lvl4pPr marL="0" marR="0" lvl="3" indent="0" algn="r" rtl="0">
              <a:spcBef>
                <a:spcPts val="0"/>
              </a:spcBef>
              <a:buNone/>
              <a:defRPr sz="700" b="0" i="0" u="none" strike="noStrike" cap="none">
                <a:solidFill>
                  <a:srgbClr val="888888"/>
                </a:solidFill>
                <a:latin typeface="Calibri"/>
                <a:ea typeface="Calibri"/>
                <a:cs typeface="Calibri"/>
                <a:sym typeface="Calibri"/>
              </a:defRPr>
            </a:lvl4pPr>
            <a:lvl5pPr marL="0" marR="0" lvl="4" indent="0" algn="r" rtl="0">
              <a:spcBef>
                <a:spcPts val="0"/>
              </a:spcBef>
              <a:buNone/>
              <a:defRPr sz="700" b="0" i="0" u="none" strike="noStrike" cap="none">
                <a:solidFill>
                  <a:srgbClr val="888888"/>
                </a:solidFill>
                <a:latin typeface="Calibri"/>
                <a:ea typeface="Calibri"/>
                <a:cs typeface="Calibri"/>
                <a:sym typeface="Calibri"/>
              </a:defRPr>
            </a:lvl5pPr>
            <a:lvl6pPr marL="0" marR="0" lvl="5" indent="0" algn="r" rtl="0">
              <a:spcBef>
                <a:spcPts val="0"/>
              </a:spcBef>
              <a:buNone/>
              <a:defRPr sz="700" b="0" i="0" u="none" strike="noStrike" cap="none">
                <a:solidFill>
                  <a:srgbClr val="888888"/>
                </a:solidFill>
                <a:latin typeface="Calibri"/>
                <a:ea typeface="Calibri"/>
                <a:cs typeface="Calibri"/>
                <a:sym typeface="Calibri"/>
              </a:defRPr>
            </a:lvl6pPr>
            <a:lvl7pPr marL="0" marR="0" lvl="6" indent="0" algn="r" rtl="0">
              <a:spcBef>
                <a:spcPts val="0"/>
              </a:spcBef>
              <a:buNone/>
              <a:defRPr sz="700" b="0" i="0" u="none" strike="noStrike" cap="none">
                <a:solidFill>
                  <a:srgbClr val="888888"/>
                </a:solidFill>
                <a:latin typeface="Calibri"/>
                <a:ea typeface="Calibri"/>
                <a:cs typeface="Calibri"/>
                <a:sym typeface="Calibri"/>
              </a:defRPr>
            </a:lvl7pPr>
            <a:lvl8pPr marL="0" marR="0" lvl="7" indent="0" algn="r" rtl="0">
              <a:spcBef>
                <a:spcPts val="0"/>
              </a:spcBef>
              <a:buNone/>
              <a:defRPr sz="700" b="0" i="0" u="none" strike="noStrike" cap="none">
                <a:solidFill>
                  <a:srgbClr val="888888"/>
                </a:solidFill>
                <a:latin typeface="Calibri"/>
                <a:ea typeface="Calibri"/>
                <a:cs typeface="Calibri"/>
                <a:sym typeface="Calibri"/>
              </a:defRPr>
            </a:lvl8pPr>
            <a:lvl9pPr marL="0" marR="0" lvl="8" indent="0" algn="r" rtl="0">
              <a:spcBef>
                <a:spcPts val="0"/>
              </a:spcBef>
              <a:buNone/>
              <a:defRPr sz="7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925091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FF0EA06-1BC3-1C53-9341-97D5CF97DC05}"/>
              </a:ext>
            </a:extLst>
          </p:cNvPr>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LID4096"/>
          </a:p>
        </p:txBody>
      </p:sp>
      <p:sp>
        <p:nvSpPr>
          <p:cNvPr id="3" name="מציין מיקום טקסט 2">
            <a:extLst>
              <a:ext uri="{FF2B5EF4-FFF2-40B4-BE49-F238E27FC236}">
                <a16:creationId xmlns:a16="http://schemas.microsoft.com/office/drawing/2014/main" id="{734EFC2D-3A1A-E6A4-1733-C4E82FD9905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LID4096"/>
          </a:p>
        </p:txBody>
      </p:sp>
      <p:sp>
        <p:nvSpPr>
          <p:cNvPr id="4" name="מציין מיקום של תאריך 3">
            <a:extLst>
              <a:ext uri="{FF2B5EF4-FFF2-40B4-BE49-F238E27FC236}">
                <a16:creationId xmlns:a16="http://schemas.microsoft.com/office/drawing/2014/main" id="{3B8A4D62-4015-2EA9-5A9C-1E29A9BFBE56}"/>
              </a:ext>
            </a:extLst>
          </p:cNvPr>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83ED3227-0A8E-427D-AE44-27AE9A95D704}" type="datetimeFigureOut">
              <a:rPr lang="LID4096" smtClean="0"/>
              <a:t>12/18/2023</a:t>
            </a:fld>
            <a:endParaRPr lang="LID4096"/>
          </a:p>
        </p:txBody>
      </p:sp>
      <p:sp>
        <p:nvSpPr>
          <p:cNvPr id="5" name="מציין מיקום של כותרת תחתונה 4">
            <a:extLst>
              <a:ext uri="{FF2B5EF4-FFF2-40B4-BE49-F238E27FC236}">
                <a16:creationId xmlns:a16="http://schemas.microsoft.com/office/drawing/2014/main" id="{9E458060-8537-9C29-F634-81FE3DBACC6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LID4096"/>
          </a:p>
        </p:txBody>
      </p:sp>
      <p:sp>
        <p:nvSpPr>
          <p:cNvPr id="6" name="מציין מיקום של מספר שקופית 5">
            <a:extLst>
              <a:ext uri="{FF2B5EF4-FFF2-40B4-BE49-F238E27FC236}">
                <a16:creationId xmlns:a16="http://schemas.microsoft.com/office/drawing/2014/main" id="{C51445AC-A9D9-C68A-F146-1AD02B0E3A87}"/>
              </a:ext>
            </a:extLst>
          </p:cNvPr>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460D0793-F48A-4B46-B8E4-B68B1BE95F2A}" type="slidenum">
              <a:rPr lang="LID4096" smtClean="0"/>
              <a:t>‹#›</a:t>
            </a:fld>
            <a:endParaRPr lang="LID4096"/>
          </a:p>
        </p:txBody>
      </p:sp>
    </p:spTree>
    <p:extLst>
      <p:ext uri="{BB962C8B-B14F-4D97-AF65-F5344CB8AC3E}">
        <p14:creationId xmlns:p14="http://schemas.microsoft.com/office/powerpoint/2010/main" val="366195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ID4096"/>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lionff.com/about/" TargetMode="External"/><Relationship Id="rId7" Type="http://schemas.openxmlformats.org/officeDocument/2006/relationships/hyperlink" Target="https://drive.google.com/file/d/1xsHhCU0FxTm0a7Le4OvaG6ERrlUoqiYq/view"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drive.google.com/file/d/1Zto8o1Ik1G7xLhZqPZce7wMOAClvs4AQ/view?usp=sharing"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8.svg"/><Relationship Id="rId7"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34.svg"/><Relationship Id="rId5" Type="http://schemas.openxmlformats.org/officeDocument/2006/relationships/image" Target="../media/image40.svg"/><Relationship Id="rId10"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diagramLayout" Target="../diagrams/layout1.xml"/><Relationship Id="rId7" Type="http://schemas.openxmlformats.org/officeDocument/2006/relationships/image" Target="../media/image5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כותרת 1">
            <a:extLst>
              <a:ext uri="{FF2B5EF4-FFF2-40B4-BE49-F238E27FC236}">
                <a16:creationId xmlns:a16="http://schemas.microsoft.com/office/drawing/2014/main" id="{72B25EE2-4855-45D0-1981-86318F6FAE58}"/>
              </a:ext>
            </a:extLst>
          </p:cNvPr>
          <p:cNvSpPr>
            <a:spLocks noGrp="1"/>
          </p:cNvSpPr>
          <p:nvPr>
            <p:ph type="ctrTitle"/>
          </p:nvPr>
        </p:nvSpPr>
        <p:spPr>
          <a:xfrm>
            <a:off x="1524003" y="1999615"/>
            <a:ext cx="9144000" cy="2764028"/>
          </a:xfrm>
        </p:spPr>
        <p:txBody>
          <a:bodyPr anchor="ctr">
            <a:normAutofit/>
          </a:bodyPr>
          <a:lstStyle/>
          <a:p>
            <a:r>
              <a:rPr lang="he-IL" sz="7200" dirty="0">
                <a:latin typeface="Alef MultiGndr" panose="00000500000000000000" pitchFamily="2" charset="-79"/>
                <a:cs typeface="Alef MultiGndr" panose="00000500000000000000" pitchFamily="2" charset="-79"/>
              </a:rPr>
              <a:t>איך מגשימים חלום חינוכי?</a:t>
            </a:r>
            <a:endParaRPr lang="LID4096" sz="7200" dirty="0">
              <a:latin typeface="Alef MultiGndr" panose="00000500000000000000" pitchFamily="2" charset="-79"/>
              <a:cs typeface="Alef MultiGndr" panose="00000500000000000000" pitchFamily="2" charset="-79"/>
            </a:endParaRPr>
          </a:p>
        </p:txBody>
      </p:sp>
      <p:sp>
        <p:nvSpPr>
          <p:cNvPr id="3" name="כותרת משנה 2">
            <a:extLst>
              <a:ext uri="{FF2B5EF4-FFF2-40B4-BE49-F238E27FC236}">
                <a16:creationId xmlns:a16="http://schemas.microsoft.com/office/drawing/2014/main" id="{17F2A3D9-C60F-F111-66B7-094F0B0F9941}"/>
              </a:ext>
            </a:extLst>
          </p:cNvPr>
          <p:cNvSpPr>
            <a:spLocks noGrp="1"/>
          </p:cNvSpPr>
          <p:nvPr>
            <p:ph type="subTitle" idx="1"/>
          </p:nvPr>
        </p:nvSpPr>
        <p:spPr>
          <a:xfrm>
            <a:off x="1966912" y="5645150"/>
            <a:ext cx="8258176" cy="631825"/>
          </a:xfrm>
        </p:spPr>
        <p:txBody>
          <a:bodyPr anchor="ctr">
            <a:normAutofit/>
          </a:bodyPr>
          <a:lstStyle/>
          <a:p>
            <a:r>
              <a:rPr lang="he-IL" sz="2800">
                <a:latin typeface="Alef MultiGndr" panose="00000500000000000000" pitchFamily="2" charset="-79"/>
                <a:cs typeface="Alef MultiGndr" panose="00000500000000000000" pitchFamily="2" charset="-79"/>
              </a:rPr>
              <a:t>במה </a:t>
            </a:r>
            <a:r>
              <a:rPr lang="he-IL" sz="2800" dirty="0">
                <a:latin typeface="Alef MultiGndr" panose="00000500000000000000" pitchFamily="2" charset="-79"/>
                <a:cs typeface="Alef MultiGndr" panose="00000500000000000000" pitchFamily="2" charset="-79"/>
              </a:rPr>
              <a:t>נרצה להעמיק? ואיך מגשימים רעיון</a:t>
            </a:r>
            <a:endParaRPr lang="LID4096" sz="2800" dirty="0">
              <a:latin typeface="Alef MultiGndr" panose="00000500000000000000" pitchFamily="2" charset="-79"/>
              <a:cs typeface="Alef MultiGndr" panose="00000500000000000000" pitchFamily="2" charset="-79"/>
            </a:endParaRP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oogle Shape;330;p1">
            <a:extLst>
              <a:ext uri="{FF2B5EF4-FFF2-40B4-BE49-F238E27FC236}">
                <a16:creationId xmlns:a16="http://schemas.microsoft.com/office/drawing/2014/main" id="{37709CD1-A3B0-39D1-6B4D-1148C08875D5}"/>
              </a:ext>
            </a:extLst>
          </p:cNvPr>
          <p:cNvPicPr preferRelativeResize="0"/>
          <p:nvPr/>
        </p:nvPicPr>
        <p:blipFill rotWithShape="1">
          <a:blip r:embed="rId2"/>
          <a:stretch/>
        </p:blipFill>
        <p:spPr>
          <a:xfrm>
            <a:off x="9168922" y="396590"/>
            <a:ext cx="2465866" cy="660426"/>
          </a:xfrm>
          <a:prstGeom prst="rect">
            <a:avLst/>
          </a:prstGeom>
          <a:noFill/>
        </p:spPr>
      </p:pic>
      <p:pic>
        <p:nvPicPr>
          <p:cNvPr id="6" name="Google Shape;332;p1">
            <a:hlinkClick r:id="rId3"/>
            <a:extLst>
              <a:ext uri="{FF2B5EF4-FFF2-40B4-BE49-F238E27FC236}">
                <a16:creationId xmlns:a16="http://schemas.microsoft.com/office/drawing/2014/main" id="{18D0BA77-025F-884C-1368-BE84F75B2D62}"/>
              </a:ext>
            </a:extLst>
          </p:cNvPr>
          <p:cNvPicPr preferRelativeResize="0"/>
          <p:nvPr/>
        </p:nvPicPr>
        <p:blipFill rotWithShape="1">
          <a:blip r:embed="rId4"/>
          <a:srcRect t="916"/>
          <a:stretch/>
        </p:blipFill>
        <p:spPr>
          <a:xfrm>
            <a:off x="3314851" y="371968"/>
            <a:ext cx="2174039" cy="709669"/>
          </a:xfrm>
          <a:prstGeom prst="rect">
            <a:avLst/>
          </a:prstGeom>
          <a:noFill/>
        </p:spPr>
      </p:pic>
      <p:pic>
        <p:nvPicPr>
          <p:cNvPr id="7" name="Google Shape;331;p1">
            <a:hlinkClick r:id="rId5"/>
            <a:extLst>
              <a:ext uri="{FF2B5EF4-FFF2-40B4-BE49-F238E27FC236}">
                <a16:creationId xmlns:a16="http://schemas.microsoft.com/office/drawing/2014/main" id="{C8C9410C-7B20-A596-001A-4B9296984A8B}"/>
              </a:ext>
            </a:extLst>
          </p:cNvPr>
          <p:cNvPicPr preferRelativeResize="0"/>
          <p:nvPr/>
        </p:nvPicPr>
        <p:blipFill rotWithShape="1">
          <a:blip r:embed="rId6"/>
          <a:stretch/>
        </p:blipFill>
        <p:spPr>
          <a:xfrm>
            <a:off x="200379" y="219877"/>
            <a:ext cx="2068919" cy="951051"/>
          </a:xfrm>
          <a:prstGeom prst="rect">
            <a:avLst/>
          </a:prstGeom>
          <a:noFill/>
        </p:spPr>
      </p:pic>
      <p:pic>
        <p:nvPicPr>
          <p:cNvPr id="20" name="Picture 4">
            <a:hlinkClick r:id="rId7"/>
            <a:extLst>
              <a:ext uri="{FF2B5EF4-FFF2-40B4-BE49-F238E27FC236}">
                <a16:creationId xmlns:a16="http://schemas.microsoft.com/office/drawing/2014/main" id="{CD598BB8-DE19-1BB2-5CAE-0D4CD8080AF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5691" y="396590"/>
            <a:ext cx="2297749" cy="925959"/>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2">
            <a:extLst>
              <a:ext uri="{FF2B5EF4-FFF2-40B4-BE49-F238E27FC236}">
                <a16:creationId xmlns:a16="http://schemas.microsoft.com/office/drawing/2014/main" id="{E7654478-E2D9-ECE4-4C5F-677E2520B9A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Tree>
    <p:extLst>
      <p:ext uri="{BB962C8B-B14F-4D97-AF65-F5344CB8AC3E}">
        <p14:creationId xmlns:p14="http://schemas.microsoft.com/office/powerpoint/2010/main" val="39377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16" name="Rectangle 15">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5" name="מציין מיקום תוכן 4" descr="צילום תקריב של נצרים שצומחים בסדקים באבן">
            <a:extLst>
              <a:ext uri="{FF2B5EF4-FFF2-40B4-BE49-F238E27FC236}">
                <a16:creationId xmlns:a16="http://schemas.microsoft.com/office/drawing/2014/main" id="{7689D33B-7632-463D-94F7-A708BD22C2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0" y="-1"/>
            <a:ext cx="12192000" cy="6858001"/>
          </a:xfrm>
          <a:prstGeom prst="rect">
            <a:avLst/>
          </a:prstGeom>
        </p:spPr>
      </p:pic>
      <p:sp>
        <p:nvSpPr>
          <p:cNvPr id="18" name="Freeform: Shape 17">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196" y="1466292"/>
            <a:ext cx="2907608" cy="3845674"/>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000000">
              <a:alpha val="499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BF7D94AA-514E-4971-990A-B183624C4BC7}"/>
              </a:ext>
            </a:extLst>
          </p:cNvPr>
          <p:cNvSpPr>
            <a:spLocks noGrp="1"/>
          </p:cNvSpPr>
          <p:nvPr>
            <p:ph type="title"/>
          </p:nvPr>
        </p:nvSpPr>
        <p:spPr>
          <a:xfrm>
            <a:off x="2472957" y="2226824"/>
            <a:ext cx="2695353" cy="2691887"/>
          </a:xfrm>
        </p:spPr>
        <p:txBody>
          <a:bodyPr vert="horz" lIns="68580" tIns="34290" rIns="68580" bIns="34290" rtlCol="0" anchor="b">
            <a:normAutofit/>
          </a:bodyPr>
          <a:lstStyle/>
          <a:p>
            <a:pPr algn="ctr"/>
            <a:r>
              <a:rPr lang="he-IL" dirty="0">
                <a:solidFill>
                  <a:srgbClr val="FFFFFF"/>
                </a:solidFill>
                <a:latin typeface="Alef MultiGndr" panose="00000500000000000000" pitchFamily="2" charset="-79"/>
                <a:cs typeface="Alef MultiGndr" panose="00000500000000000000" pitchFamily="2" charset="-79"/>
              </a:rPr>
              <a:t>איתור הזדמנויות ושותפויות</a:t>
            </a:r>
            <a:br>
              <a:rPr lang="he-IL" dirty="0">
                <a:solidFill>
                  <a:srgbClr val="FFFFFF"/>
                </a:solidFill>
                <a:latin typeface="Alef MultiGndr" panose="00000500000000000000" pitchFamily="2" charset="-79"/>
                <a:cs typeface="Alef MultiGndr" panose="00000500000000000000" pitchFamily="2" charset="-79"/>
              </a:rPr>
            </a:br>
            <a:r>
              <a:rPr lang="he-IL" sz="1800" dirty="0">
                <a:solidFill>
                  <a:srgbClr val="FFFFFF"/>
                </a:solidFill>
                <a:latin typeface="Alef MultiGndr" panose="00000500000000000000" pitchFamily="2" charset="-79"/>
                <a:cs typeface="Alef MultiGndr" panose="00000500000000000000" pitchFamily="2" charset="-79"/>
              </a:rPr>
              <a:t>אילו הזדמנויות ננצל?</a:t>
            </a:r>
            <a:br>
              <a:rPr lang="he-IL" sz="1800" dirty="0">
                <a:solidFill>
                  <a:srgbClr val="FFFFFF"/>
                </a:solidFill>
                <a:latin typeface="Alef MultiGndr" panose="00000500000000000000" pitchFamily="2" charset="-79"/>
                <a:cs typeface="Alef MultiGndr" panose="00000500000000000000" pitchFamily="2" charset="-79"/>
              </a:rPr>
            </a:br>
            <a:r>
              <a:rPr lang="he-IL" sz="1800" dirty="0">
                <a:solidFill>
                  <a:srgbClr val="FFFFFF"/>
                </a:solidFill>
                <a:latin typeface="Alef MultiGndr" panose="00000500000000000000" pitchFamily="2" charset="-79"/>
                <a:cs typeface="Alef MultiGndr" panose="00000500000000000000" pitchFamily="2" charset="-79"/>
              </a:rPr>
              <a:t>אילו שותפים תגייס?</a:t>
            </a:r>
            <a:br>
              <a:rPr lang="he-IL" sz="1800" dirty="0">
                <a:solidFill>
                  <a:srgbClr val="FFFFFF"/>
                </a:solidFill>
                <a:latin typeface="Alef MultiGndr" panose="00000500000000000000" pitchFamily="2" charset="-79"/>
                <a:cs typeface="Alef MultiGndr" panose="00000500000000000000" pitchFamily="2" charset="-79"/>
              </a:rPr>
            </a:br>
            <a:r>
              <a:rPr lang="he-IL" sz="1800" dirty="0">
                <a:solidFill>
                  <a:srgbClr val="FFFFFF"/>
                </a:solidFill>
                <a:latin typeface="Alef MultiGndr" panose="00000500000000000000" pitchFamily="2" charset="-79"/>
                <a:cs typeface="Alef MultiGndr" panose="00000500000000000000" pitchFamily="2" charset="-79"/>
              </a:rPr>
              <a:t>איזה חוסר הוא ימלא?</a:t>
            </a:r>
            <a:br>
              <a:rPr lang="he-IL" sz="1800" dirty="0">
                <a:solidFill>
                  <a:srgbClr val="FFFFFF"/>
                </a:solidFill>
                <a:latin typeface="Alef MultiGndr" panose="00000500000000000000" pitchFamily="2" charset="-79"/>
                <a:cs typeface="Alef MultiGndr" panose="00000500000000000000" pitchFamily="2" charset="-79"/>
              </a:rPr>
            </a:br>
            <a:r>
              <a:rPr lang="he-IL" sz="1800" dirty="0">
                <a:solidFill>
                  <a:srgbClr val="FFFFFF"/>
                </a:solidFill>
                <a:latin typeface="Alef MultiGndr" panose="00000500000000000000" pitchFamily="2" charset="-79"/>
                <a:cs typeface="Alef MultiGndr" panose="00000500000000000000" pitchFamily="2" charset="-79"/>
              </a:rPr>
              <a:t>איפה יכנס </a:t>
            </a:r>
            <a:r>
              <a:rPr lang="he-IL" sz="1800" dirty="0" err="1">
                <a:solidFill>
                  <a:srgbClr val="FFFFFF"/>
                </a:solidFill>
                <a:latin typeface="Alef MultiGndr" panose="00000500000000000000" pitchFamily="2" charset="-79"/>
                <a:cs typeface="Alef MultiGndr" panose="00000500000000000000" pitchFamily="2" charset="-79"/>
              </a:rPr>
              <a:t>בלו"ז</a:t>
            </a:r>
            <a:r>
              <a:rPr lang="he-IL" sz="1800" dirty="0">
                <a:solidFill>
                  <a:srgbClr val="FFFFFF"/>
                </a:solidFill>
                <a:latin typeface="Alef MultiGndr" panose="00000500000000000000" pitchFamily="2" charset="-79"/>
                <a:cs typeface="Alef MultiGndr" panose="00000500000000000000" pitchFamily="2" charset="-79"/>
              </a:rPr>
              <a:t> השבועי/שנתי של ביה"ס?</a:t>
            </a:r>
            <a:br>
              <a:rPr lang="he-IL" sz="1800" dirty="0">
                <a:solidFill>
                  <a:srgbClr val="FFFFFF"/>
                </a:solidFill>
                <a:latin typeface="Alef MultiGndr" panose="00000500000000000000" pitchFamily="2" charset="-79"/>
                <a:cs typeface="Alef MultiGndr" panose="00000500000000000000" pitchFamily="2" charset="-79"/>
              </a:rPr>
            </a:br>
            <a:r>
              <a:rPr lang="he-IL" sz="1800" dirty="0">
                <a:solidFill>
                  <a:srgbClr val="FFFFFF"/>
                </a:solidFill>
                <a:latin typeface="Alef MultiGndr" panose="00000500000000000000" pitchFamily="2" charset="-79"/>
                <a:cs typeface="Alef MultiGndr" panose="00000500000000000000" pitchFamily="2" charset="-79"/>
              </a:rPr>
              <a:t>אילו </a:t>
            </a:r>
            <a:r>
              <a:rPr lang="he-IL" sz="1800" dirty="0" err="1">
                <a:solidFill>
                  <a:srgbClr val="FFFFFF"/>
                </a:solidFill>
                <a:latin typeface="Alef MultiGndr" panose="00000500000000000000" pitchFamily="2" charset="-79"/>
                <a:cs typeface="Alef MultiGndr" panose="00000500000000000000" pitchFamily="2" charset="-79"/>
              </a:rPr>
              <a:t>סדירויות</a:t>
            </a:r>
            <a:r>
              <a:rPr lang="he-IL" sz="1800" dirty="0">
                <a:solidFill>
                  <a:srgbClr val="FFFFFF"/>
                </a:solidFill>
                <a:latin typeface="Alef MultiGndr" panose="00000500000000000000" pitchFamily="2" charset="-79"/>
                <a:cs typeface="Alef MultiGndr" panose="00000500000000000000" pitchFamily="2" charset="-79"/>
              </a:rPr>
              <a:t> יהיו לו?</a:t>
            </a:r>
            <a:endParaRPr lang="en-US" dirty="0">
              <a:solidFill>
                <a:srgbClr val="FFFFFF"/>
              </a:solidFill>
            </a:endParaRPr>
          </a:p>
        </p:txBody>
      </p:sp>
      <p:pic>
        <p:nvPicPr>
          <p:cNvPr id="17" name="גרפיקה 16" descr="כלים קו מיתאר">
            <a:extLst>
              <a:ext uri="{FF2B5EF4-FFF2-40B4-BE49-F238E27FC236}">
                <a16:creationId xmlns:a16="http://schemas.microsoft.com/office/drawing/2014/main" id="{0BBA9075-F9C2-42D0-B2C0-9B4B872202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149" y="1669204"/>
            <a:ext cx="345469" cy="345469"/>
          </a:xfrm>
          <a:prstGeom prst="rect">
            <a:avLst/>
          </a:prstGeom>
        </p:spPr>
      </p:pic>
      <p:pic>
        <p:nvPicPr>
          <p:cNvPr id="7" name="גרפיקה 6" descr="תג 3 קו מיתאר">
            <a:extLst>
              <a:ext uri="{FF2B5EF4-FFF2-40B4-BE49-F238E27FC236}">
                <a16:creationId xmlns:a16="http://schemas.microsoft.com/office/drawing/2014/main" id="{0637308B-9718-4E3E-AA1B-E7DC4E6272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2676" y="5159083"/>
            <a:ext cx="685800" cy="685800"/>
          </a:xfrm>
          <a:prstGeom prst="rect">
            <a:avLst/>
          </a:prstGeom>
        </p:spPr>
      </p:pic>
    </p:spTree>
    <p:extLst>
      <p:ext uri="{BB962C8B-B14F-4D97-AF65-F5344CB8AC3E}">
        <p14:creationId xmlns:p14="http://schemas.microsoft.com/office/powerpoint/2010/main" val="2233391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23" name="Freeform: Shape 22">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24" name="Freeform: Shape 23">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5" name="Freeform: Shape 24">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6" name="Freeform: Shape 25">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28" name="Rectangle 27">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6" name="תמונה 5" descr="אדם מבצע עמידת ידיים כנגד קיר צהוב">
            <a:extLst>
              <a:ext uri="{FF2B5EF4-FFF2-40B4-BE49-F238E27FC236}">
                <a16:creationId xmlns:a16="http://schemas.microsoft.com/office/drawing/2014/main" id="{AFB2995A-009B-4E61-8FCA-BCD45F09D3A6}"/>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8081"/>
            <a:ext cx="12192000" cy="6858001"/>
          </a:xfrm>
          <a:prstGeom prst="rect">
            <a:avLst/>
          </a:prstGeom>
        </p:spPr>
      </p:pic>
      <p:sp useBgFill="1">
        <p:nvSpPr>
          <p:cNvPr id="30" name="Freeform: Shape 29">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197"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DC5E757A-62C8-4116-95E6-153B0C35525D}"/>
              </a:ext>
            </a:extLst>
          </p:cNvPr>
          <p:cNvSpPr>
            <a:spLocks noGrp="1"/>
          </p:cNvSpPr>
          <p:nvPr>
            <p:ph type="title"/>
          </p:nvPr>
        </p:nvSpPr>
        <p:spPr>
          <a:xfrm>
            <a:off x="2629043" y="2014673"/>
            <a:ext cx="2361916" cy="2893583"/>
          </a:xfrm>
        </p:spPr>
        <p:txBody>
          <a:bodyPr vert="horz" lIns="68580" tIns="34290" rIns="68580" bIns="34290" rtlCol="0" anchor="b">
            <a:normAutofit/>
          </a:bodyPr>
          <a:lstStyle/>
          <a:p>
            <a:pPr algn="ctr"/>
            <a:r>
              <a:rPr lang="en-US" dirty="0">
                <a:latin typeface="Alef MultiGndr" panose="00000500000000000000" pitchFamily="2" charset="-79"/>
                <a:cs typeface="Alef MultiGndr" panose="00000500000000000000" pitchFamily="2" charset="-79"/>
              </a:rPr>
              <a:t>גמישות</a:t>
            </a:r>
            <a:br>
              <a:rPr lang="he-IL" dirty="0">
                <a:latin typeface="Alef MultiGndr" panose="00000500000000000000" pitchFamily="2" charset="-79"/>
                <a:cs typeface="Alef MultiGndr" panose="00000500000000000000" pitchFamily="2" charset="-79"/>
              </a:rPr>
            </a:br>
            <a:r>
              <a:rPr lang="he-IL" sz="2100" dirty="0">
                <a:latin typeface="Alef MultiGndr" panose="00000500000000000000" pitchFamily="2" charset="-79"/>
                <a:cs typeface="Alef MultiGndr" panose="00000500000000000000" pitchFamily="2" charset="-79"/>
              </a:rPr>
              <a:t>כמה גמיש המיזם יהיה?</a:t>
            </a:r>
            <a:br>
              <a:rPr lang="he-IL" sz="2100" dirty="0">
                <a:latin typeface="Alef MultiGndr" panose="00000500000000000000" pitchFamily="2" charset="-79"/>
                <a:cs typeface="Alef MultiGndr" panose="00000500000000000000" pitchFamily="2" charset="-79"/>
              </a:rPr>
            </a:br>
            <a:r>
              <a:rPr lang="he-IL" sz="2100" dirty="0">
                <a:latin typeface="Alef MultiGndr" panose="00000500000000000000" pitchFamily="2" charset="-79"/>
                <a:cs typeface="Alef MultiGndr" panose="00000500000000000000" pitchFamily="2" charset="-79"/>
              </a:rPr>
              <a:t>על מה תתפשרו בשביל שיתקיים?</a:t>
            </a:r>
            <a:br>
              <a:rPr lang="he-IL" sz="2100" dirty="0">
                <a:latin typeface="Alef MultiGndr" panose="00000500000000000000" pitchFamily="2" charset="-79"/>
                <a:cs typeface="Alef MultiGndr" panose="00000500000000000000" pitchFamily="2" charset="-79"/>
              </a:rPr>
            </a:br>
            <a:r>
              <a:rPr lang="he-IL" sz="2100" dirty="0">
                <a:latin typeface="Alef MultiGndr" panose="00000500000000000000" pitchFamily="2" charset="-79"/>
                <a:cs typeface="Alef MultiGndr" panose="00000500000000000000" pitchFamily="2" charset="-79"/>
              </a:rPr>
              <a:t>לאילו תשלומי מחיר ידרשו המורים והתלמידים?</a:t>
            </a:r>
            <a:endParaRPr lang="en-US" dirty="0">
              <a:latin typeface="Alef MultiGndr" panose="00000500000000000000" pitchFamily="2" charset="-79"/>
              <a:cs typeface="Alef MultiGndr" panose="00000500000000000000" pitchFamily="2" charset="-79"/>
            </a:endParaRPr>
          </a:p>
        </p:txBody>
      </p:sp>
      <p:sp>
        <p:nvSpPr>
          <p:cNvPr id="32" name="Freeform: Shape 31">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4622"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29" name="גרפיקה 28" descr="כלים קו מיתאר">
            <a:extLst>
              <a:ext uri="{FF2B5EF4-FFF2-40B4-BE49-F238E27FC236}">
                <a16:creationId xmlns:a16="http://schemas.microsoft.com/office/drawing/2014/main" id="{B46C505B-257F-423C-949E-532B75669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149" y="1669204"/>
            <a:ext cx="345469" cy="345469"/>
          </a:xfrm>
          <a:prstGeom prst="rect">
            <a:avLst/>
          </a:prstGeom>
        </p:spPr>
      </p:pic>
      <p:pic>
        <p:nvPicPr>
          <p:cNvPr id="16" name="גרפיקה 15" descr="תג 4 עם מילוי מלא">
            <a:extLst>
              <a:ext uri="{FF2B5EF4-FFF2-40B4-BE49-F238E27FC236}">
                <a16:creationId xmlns:a16="http://schemas.microsoft.com/office/drawing/2014/main" id="{FC504480-9036-4AA8-B8F3-AE41C6CF65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8814" y="983403"/>
            <a:ext cx="685800" cy="685800"/>
          </a:xfrm>
          <a:prstGeom prst="rect">
            <a:avLst/>
          </a:prstGeom>
        </p:spPr>
      </p:pic>
    </p:spTree>
    <p:extLst>
      <p:ext uri="{BB962C8B-B14F-4D97-AF65-F5344CB8AC3E}">
        <p14:creationId xmlns:p14="http://schemas.microsoft.com/office/powerpoint/2010/main" val="346070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16" name="Rectangle 15">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5" name="מציין מיקום תוכן 4" descr="צאצא נשיאה מים קבוקים">
            <a:extLst>
              <a:ext uri="{FF2B5EF4-FFF2-40B4-BE49-F238E27FC236}">
                <a16:creationId xmlns:a16="http://schemas.microsoft.com/office/drawing/2014/main" id="{5826D51E-B65E-4A57-A2CB-61585958A3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96" b="7435"/>
          <a:stretch/>
        </p:blipFill>
        <p:spPr>
          <a:xfrm>
            <a:off x="20814" y="8081"/>
            <a:ext cx="12171185" cy="6846293"/>
          </a:xfrm>
          <a:prstGeom prst="rect">
            <a:avLst/>
          </a:prstGeom>
        </p:spPr>
      </p:pic>
      <p:sp>
        <p:nvSpPr>
          <p:cNvPr id="18" name="Freeform: Shape 17">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196" y="1466292"/>
            <a:ext cx="2907608" cy="3845674"/>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000000">
              <a:alpha val="499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8BE96966-BFD7-4B4B-8F5D-52CAD7CC06F3}"/>
              </a:ext>
            </a:extLst>
          </p:cNvPr>
          <p:cNvSpPr>
            <a:spLocks noGrp="1"/>
          </p:cNvSpPr>
          <p:nvPr>
            <p:ph type="title"/>
          </p:nvPr>
        </p:nvSpPr>
        <p:spPr>
          <a:xfrm>
            <a:off x="2629042" y="2226823"/>
            <a:ext cx="2361916" cy="2642753"/>
          </a:xfrm>
        </p:spPr>
        <p:txBody>
          <a:bodyPr vert="horz" lIns="68580" tIns="34290" rIns="68580" bIns="34290" rtlCol="0" anchor="b">
            <a:normAutofit fontScale="90000"/>
          </a:bodyPr>
          <a:lstStyle/>
          <a:p>
            <a:pPr algn="ctr"/>
            <a:r>
              <a:rPr lang="he-IL" dirty="0">
                <a:solidFill>
                  <a:srgbClr val="FFFFFF"/>
                </a:solidFill>
                <a:latin typeface="Alef MultiGndr" panose="00000500000000000000" pitchFamily="2" charset="-79"/>
                <a:cs typeface="Alef MultiGndr" panose="00000500000000000000" pitchFamily="2" charset="-79"/>
              </a:rPr>
              <a:t>פעולה מיידית</a:t>
            </a:r>
            <a:br>
              <a:rPr lang="he-IL" dirty="0">
                <a:solidFill>
                  <a:srgbClr val="FFFFFF"/>
                </a:solidFill>
                <a:latin typeface="Alef MultiGndr" panose="00000500000000000000" pitchFamily="2" charset="-79"/>
                <a:cs typeface="Alef MultiGndr" panose="00000500000000000000" pitchFamily="2" charset="-79"/>
              </a:rPr>
            </a:br>
            <a:r>
              <a:rPr lang="he-IL" sz="2400" dirty="0">
                <a:solidFill>
                  <a:srgbClr val="FFFFFF"/>
                </a:solidFill>
                <a:latin typeface="Alef MultiGndr" panose="00000500000000000000" pitchFamily="2" charset="-79"/>
                <a:cs typeface="Alef MultiGndr" panose="00000500000000000000" pitchFamily="2" charset="-79"/>
              </a:rPr>
              <a:t>מה יכול לקרות כבר עכשיו? </a:t>
            </a:r>
            <a:br>
              <a:rPr lang="he-IL" sz="2400" dirty="0">
                <a:solidFill>
                  <a:srgbClr val="FFFFFF"/>
                </a:solidFill>
                <a:latin typeface="Alef MultiGndr" panose="00000500000000000000" pitchFamily="2" charset="-79"/>
                <a:cs typeface="Alef MultiGndr" panose="00000500000000000000" pitchFamily="2" charset="-79"/>
              </a:rPr>
            </a:br>
            <a:r>
              <a:rPr lang="he-IL" sz="2100" dirty="0">
                <a:solidFill>
                  <a:srgbClr val="FFFFFF"/>
                </a:solidFill>
                <a:latin typeface="Alef MultiGndr" panose="00000500000000000000" pitchFamily="2" charset="-79"/>
                <a:cs typeface="Alef MultiGndr" panose="00000500000000000000" pitchFamily="2" charset="-79"/>
              </a:rPr>
              <a:t>תוך 24 שעות</a:t>
            </a:r>
            <a:br>
              <a:rPr lang="he-IL" sz="2100" dirty="0">
                <a:solidFill>
                  <a:srgbClr val="FFFFFF"/>
                </a:solidFill>
                <a:latin typeface="Alef MultiGndr" panose="00000500000000000000" pitchFamily="2" charset="-79"/>
                <a:cs typeface="Alef MultiGndr" panose="00000500000000000000" pitchFamily="2" charset="-79"/>
              </a:rPr>
            </a:br>
            <a:r>
              <a:rPr lang="he-IL" sz="2100" dirty="0">
                <a:solidFill>
                  <a:srgbClr val="FFFFFF"/>
                </a:solidFill>
                <a:latin typeface="Alef MultiGndr" panose="00000500000000000000" pitchFamily="2" charset="-79"/>
                <a:cs typeface="Alef MultiGndr" panose="00000500000000000000" pitchFamily="2" charset="-79"/>
              </a:rPr>
              <a:t>אצל המורים/התלמידים</a:t>
            </a:r>
            <a:br>
              <a:rPr lang="he-IL" sz="2100" dirty="0">
                <a:solidFill>
                  <a:srgbClr val="FFFFFF"/>
                </a:solidFill>
                <a:latin typeface="Alef MultiGndr" panose="00000500000000000000" pitchFamily="2" charset="-79"/>
                <a:cs typeface="Alef MultiGndr" panose="00000500000000000000" pitchFamily="2" charset="-79"/>
              </a:rPr>
            </a:br>
            <a:endParaRPr lang="en-US" dirty="0">
              <a:solidFill>
                <a:srgbClr val="FFFFFF"/>
              </a:solidFill>
              <a:latin typeface="Alef MultiGndr" panose="00000500000000000000" pitchFamily="2" charset="-79"/>
              <a:cs typeface="Alef MultiGndr" panose="00000500000000000000" pitchFamily="2" charset="-79"/>
            </a:endParaRPr>
          </a:p>
        </p:txBody>
      </p:sp>
      <p:pic>
        <p:nvPicPr>
          <p:cNvPr id="17" name="גרפיקה 16" descr="כלים קו מיתאר">
            <a:extLst>
              <a:ext uri="{FF2B5EF4-FFF2-40B4-BE49-F238E27FC236}">
                <a16:creationId xmlns:a16="http://schemas.microsoft.com/office/drawing/2014/main" id="{7A659860-94DA-4C43-95A7-A8A3B79CF5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149" y="1669204"/>
            <a:ext cx="345469" cy="345469"/>
          </a:xfrm>
          <a:prstGeom prst="rect">
            <a:avLst/>
          </a:prstGeom>
        </p:spPr>
      </p:pic>
      <p:pic>
        <p:nvPicPr>
          <p:cNvPr id="7" name="גרפיקה 6" descr="תג 5 עם מילוי מלא">
            <a:extLst>
              <a:ext uri="{FF2B5EF4-FFF2-40B4-BE49-F238E27FC236}">
                <a16:creationId xmlns:a16="http://schemas.microsoft.com/office/drawing/2014/main" id="{ABDB5146-443B-4E70-BB97-F28EAC5A97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0848" y="5303780"/>
            <a:ext cx="685800" cy="685800"/>
          </a:xfrm>
          <a:prstGeom prst="rect">
            <a:avLst/>
          </a:prstGeom>
        </p:spPr>
      </p:pic>
    </p:spTree>
    <p:extLst>
      <p:ext uri="{BB962C8B-B14F-4D97-AF65-F5344CB8AC3E}">
        <p14:creationId xmlns:p14="http://schemas.microsoft.com/office/powerpoint/2010/main" val="426871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8" y="2026"/>
            <a:ext cx="2194726" cy="5030922"/>
            <a:chOff x="9265700" y="2026"/>
            <a:chExt cx="2926300" cy="5030922"/>
          </a:xfrm>
        </p:grpSpPr>
        <p:sp>
          <p:nvSpPr>
            <p:cNvPr id="27" name="Freeform: Shape 26">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Goudy Old Style"/>
                <a:sym typeface="Arial"/>
              </a:endParaRPr>
            </a:p>
          </p:txBody>
        </p:sp>
        <p:sp>
          <p:nvSpPr>
            <p:cNvPr id="28" name="Freeform: Shape 27">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29" name="Freeform: Shape 28">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30" name="Freeform: Shape 29">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grpSp>
      <p:sp useBgFill="1">
        <p:nvSpPr>
          <p:cNvPr id="32" name="Rectangle 31">
            <a:extLst>
              <a:ext uri="{FF2B5EF4-FFF2-40B4-BE49-F238E27FC236}">
                <a16:creationId xmlns:a16="http://schemas.microsoft.com/office/drawing/2014/main" id="{D93946D1-317E-4D93-98CD-1A773634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Goudy Old Style"/>
              <a:sym typeface="Arial"/>
            </a:endParaRPr>
          </a:p>
        </p:txBody>
      </p:sp>
      <p:sp>
        <p:nvSpPr>
          <p:cNvPr id="6" name="כותרת 5">
            <a:extLst>
              <a:ext uri="{FF2B5EF4-FFF2-40B4-BE49-F238E27FC236}">
                <a16:creationId xmlns:a16="http://schemas.microsoft.com/office/drawing/2014/main" id="{79614B42-A7C2-C9FA-AFA3-F44CC55A9579}"/>
              </a:ext>
            </a:extLst>
          </p:cNvPr>
          <p:cNvSpPr>
            <a:spLocks noGrp="1"/>
          </p:cNvSpPr>
          <p:nvPr>
            <p:ph type="title"/>
          </p:nvPr>
        </p:nvSpPr>
        <p:spPr>
          <a:xfrm>
            <a:off x="1985462" y="313152"/>
            <a:ext cx="8043711" cy="6237962"/>
          </a:xfrm>
        </p:spPr>
        <p:txBody>
          <a:bodyPr vert="horz" lIns="91440" tIns="45720" rIns="91440" bIns="45720" rtlCol="0" anchor="b">
            <a:noAutofit/>
          </a:bodyPr>
          <a:lstStyle/>
          <a:p>
            <a:pPr algn="r" defTabSz="914400" rtl="1">
              <a:lnSpc>
                <a:spcPct val="90000"/>
              </a:lnSpc>
            </a:pPr>
            <a:r>
              <a:rPr lang="en-US" sz="36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חמשת</a:t>
            </a:r>
            <a:r>
              <a:rPr lang="en-US" sz="36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36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המפתחות</a:t>
            </a:r>
            <a:r>
              <a:rPr lang="en-US" sz="36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36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במודל</a:t>
            </a:r>
            <a:r>
              <a:rPr lang="en-US" sz="36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36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ההצלחה</a:t>
            </a:r>
            <a:r>
              <a:rPr lang="en-US" sz="36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en-US" sz="2000" b="1" dirty="0" err="1">
                <a:ln w="22225">
                  <a:solidFill>
                    <a:schemeClr val="accent2"/>
                  </a:solidFill>
                  <a:prstDash val="solid"/>
                </a:ln>
                <a:latin typeface="Alef MultiGndr" panose="00000500000000000000" pitchFamily="2" charset="-79"/>
                <a:cs typeface="Alef MultiGndr" panose="00000500000000000000" pitchFamily="2" charset="-79"/>
              </a:rPr>
              <a:t>מה</a:t>
            </a:r>
            <a:r>
              <a:rPr lang="en-US" sz="2000" b="1" dirty="0">
                <a:ln w="22225">
                  <a:solidFill>
                    <a:schemeClr val="accent2"/>
                  </a:solidFill>
                  <a:prstDash val="solid"/>
                </a:ln>
                <a:latin typeface="Alef MultiGndr" panose="00000500000000000000" pitchFamily="2" charset="-79"/>
                <a:cs typeface="Alef MultiGndr" panose="00000500000000000000" pitchFamily="2" charset="-79"/>
              </a:rPr>
              <a:t>?</a:t>
            </a:r>
            <a:br>
              <a:rPr lang="en-US" sz="2000" b="1" dirty="0">
                <a:ln w="22225">
                  <a:solidFill>
                    <a:schemeClr val="accent2"/>
                  </a:solidFill>
                  <a:prstDash val="solid"/>
                </a:ln>
                <a:latin typeface="Alef MultiGndr" panose="00000500000000000000" pitchFamily="2" charset="-79"/>
                <a:cs typeface="Alef MultiGndr" panose="00000500000000000000" pitchFamily="2" charset="-79"/>
              </a:rPr>
            </a:b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התוצאה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המדויקת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שארצה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להשיג</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אנחנו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פועלים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בצורה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מיטבית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כשאנו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יודעים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רוצים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להשיג</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en-US" sz="2000" b="1" dirty="0">
                <a:ln w="22225">
                  <a:solidFill>
                    <a:schemeClr val="accent2"/>
                  </a:solidFill>
                  <a:prstDash val="solid"/>
                </a:ln>
                <a:latin typeface="Alef MultiGndr" panose="00000500000000000000" pitchFamily="2" charset="-79"/>
                <a:cs typeface="Alef MultiGndr" panose="00000500000000000000" pitchFamily="2" charset="-79"/>
              </a:rPr>
              <a:t>למה?</a:t>
            </a:r>
            <a:br>
              <a:rPr lang="en-US" sz="2000" b="1" dirty="0">
                <a:ln w="22225">
                  <a:solidFill>
                    <a:schemeClr val="accent2"/>
                  </a:solidFill>
                  <a:prstDash val="solid"/>
                </a:ln>
                <a:latin typeface="Alef MultiGndr" panose="00000500000000000000" pitchFamily="2" charset="-79"/>
                <a:cs typeface="Alef MultiGndr" panose="00000500000000000000" pitchFamily="2" charset="-79"/>
              </a:rPr>
            </a:b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למה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דווקא</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את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זה</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למה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זה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יועיל</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הלמה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הינו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המוטיבציה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של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אנשים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לעשות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דברים</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הוא</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מקור</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ההשראה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לפעולה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he-IL" sz="2000" b="1" dirty="0">
                <a:ln w="22225">
                  <a:solidFill>
                    <a:schemeClr val="accent2"/>
                  </a:solidFill>
                  <a:prstDash val="solid"/>
                </a:ln>
                <a:latin typeface="Alef MultiGndr" panose="00000500000000000000" pitchFamily="2" charset="-79"/>
                <a:cs typeface="Alef MultiGndr" panose="00000500000000000000" pitchFamily="2" charset="-79"/>
              </a:rPr>
              <a:t>איתור הזדמנויות</a:t>
            </a:r>
            <a:br>
              <a:rPr lang="en-US" sz="2000" b="1" dirty="0">
                <a:ln w="22225">
                  <a:solidFill>
                    <a:schemeClr val="accent2"/>
                  </a:solidFill>
                  <a:prstDash val="solid"/>
                </a:ln>
                <a:latin typeface="Alef MultiGndr" panose="00000500000000000000" pitchFamily="2" charset="-79"/>
                <a:cs typeface="Alef MultiGndr" panose="00000500000000000000" pitchFamily="2" charset="-79"/>
              </a:rPr>
            </a:b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יכול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לסייע</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ביוזמה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השותפים</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איזה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מקור</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תקציבי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אגייס</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לזה</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איזה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משוב</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מקבלים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מהמציאות</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ומה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חוסם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אותנו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en-US" sz="2000" b="1" dirty="0" err="1">
                <a:ln w="22225">
                  <a:solidFill>
                    <a:schemeClr val="accent2"/>
                  </a:solidFill>
                  <a:prstDash val="solid"/>
                </a:ln>
                <a:latin typeface="Alef MultiGndr" panose="00000500000000000000" pitchFamily="2" charset="-79"/>
                <a:cs typeface="Alef MultiGndr" panose="00000500000000000000" pitchFamily="2" charset="-79"/>
              </a:rPr>
              <a:t>גמישות</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איזו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התנהגות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שלנו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נשנה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בשביל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להשיג</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את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המטרה</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נתגמש</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נתפשר</a:t>
            </a:r>
            <a:r>
              <a:rPr lang="he-IL"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אילו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הזדמנויות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חדשות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צצו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בעקבות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הגמישות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b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br>
            <a:r>
              <a:rPr lang="en-US" sz="2000" b="1" dirty="0" err="1">
                <a:ln w="22225">
                  <a:solidFill>
                    <a:schemeClr val="accent2"/>
                  </a:solidFill>
                  <a:prstDash val="solid"/>
                </a:ln>
                <a:latin typeface="Alef MultiGndr" panose="00000500000000000000" pitchFamily="2" charset="-79"/>
                <a:cs typeface="Alef MultiGndr" panose="00000500000000000000" pitchFamily="2" charset="-79"/>
              </a:rPr>
              <a:t>פעולה</a:t>
            </a:r>
            <a:r>
              <a:rPr lang="en-US" sz="2000" b="1" dirty="0">
                <a:ln w="22225">
                  <a:solidFill>
                    <a:schemeClr val="accent2"/>
                  </a:solidFill>
                  <a:prstDash val="solid"/>
                </a:ln>
                <a:latin typeface="Alef MultiGndr" panose="00000500000000000000" pitchFamily="2" charset="-79"/>
                <a:cs typeface="Alef MultiGndr" panose="00000500000000000000" pitchFamily="2" charset="-79"/>
              </a:rPr>
              <a:t> </a:t>
            </a:r>
            <a:r>
              <a:rPr lang="en-US" sz="2000" b="1" dirty="0" err="1">
                <a:ln w="22225">
                  <a:solidFill>
                    <a:schemeClr val="accent2"/>
                  </a:solidFill>
                  <a:prstDash val="solid"/>
                </a:ln>
                <a:latin typeface="Alef MultiGndr" panose="00000500000000000000" pitchFamily="2" charset="-79"/>
                <a:cs typeface="Alef MultiGndr" panose="00000500000000000000" pitchFamily="2" charset="-79"/>
              </a:rPr>
              <a:t>מיידית</a:t>
            </a:r>
            <a:br>
              <a:rPr lang="en-US" sz="2000" b="1" dirty="0">
                <a:ln w="22225">
                  <a:solidFill>
                    <a:schemeClr val="accent2"/>
                  </a:solidFill>
                  <a:prstDash val="solid"/>
                </a:ln>
                <a:latin typeface="Alef MultiGndr" panose="00000500000000000000" pitchFamily="2" charset="-79"/>
                <a:cs typeface="Alef MultiGndr" panose="00000500000000000000" pitchFamily="2" charset="-79"/>
              </a:rPr>
            </a:b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נקוט</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פעולה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עכשיו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יש</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לפעול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באופן</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מידי</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באופן</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שמקדם</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אותך</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למטרה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לפחות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פעולה</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אחת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מייל</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/שיתוף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ברעיון</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בירור</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היתכנות</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 </a:t>
            </a:r>
            <a:r>
              <a:rPr lang="en-US" sz="2000" dirty="0" err="1">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וכו</a:t>
            </a:r>
            <a:r>
              <a:rPr lang="en-US" sz="2000" dirty="0">
                <a:ln w="0"/>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a:t>
            </a:r>
          </a:p>
        </p:txBody>
      </p:sp>
      <p:sp>
        <p:nvSpPr>
          <p:cNvPr id="34" name="Freeform: Shape 33">
            <a:extLst>
              <a:ext uri="{FF2B5EF4-FFF2-40B4-BE49-F238E27FC236}">
                <a16:creationId xmlns:a16="http://schemas.microsoft.com/office/drawing/2014/main" id="{58B179A9-8053-4E1F-A1F1-97A776016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035" y="1907348"/>
            <a:ext cx="1687358" cy="304413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chemeClr val="bg2">
              <a:lumMod val="75000"/>
              <a:alpha val="1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36" name="Freeform: Shape 35">
            <a:extLst>
              <a:ext uri="{FF2B5EF4-FFF2-40B4-BE49-F238E27FC236}">
                <a16:creationId xmlns:a16="http://schemas.microsoft.com/office/drawing/2014/main" id="{0732138F-A904-47FA-A71D-550BA23AD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7133" y="1824533"/>
            <a:ext cx="1779165"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38" name="Freeform: Shape 37">
            <a:extLst>
              <a:ext uri="{FF2B5EF4-FFF2-40B4-BE49-F238E27FC236}">
                <a16:creationId xmlns:a16="http://schemas.microsoft.com/office/drawing/2014/main" id="{C1D3118C-8CF1-4DA9-B23B-3E82AB974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1778" y="1907348"/>
            <a:ext cx="1687358" cy="304413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chemeClr val="bg2">
              <a:lumMod val="75000"/>
              <a:alpha val="1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40" name="Freeform: Shape 39">
            <a:extLst>
              <a:ext uri="{FF2B5EF4-FFF2-40B4-BE49-F238E27FC236}">
                <a16:creationId xmlns:a16="http://schemas.microsoft.com/office/drawing/2014/main" id="{1E68AA3D-1928-4113-A553-429ED3523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5875" y="1824533"/>
            <a:ext cx="1779164"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42" name="Freeform: Shape 41">
            <a:extLst>
              <a:ext uri="{FF2B5EF4-FFF2-40B4-BE49-F238E27FC236}">
                <a16:creationId xmlns:a16="http://schemas.microsoft.com/office/drawing/2014/main" id="{F154D25A-ABC3-471D-843E-8F284EAB9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7408" y="1"/>
            <a:ext cx="1687357"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3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9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3 h 2294745"/>
              <a:gd name="connsiteX20" fmla="*/ 39706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3"/>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9" y="1845313"/>
                </a:cubicBezTo>
                <a:cubicBezTo>
                  <a:pt x="91821" y="1704061"/>
                  <a:pt x="0" y="1542068"/>
                  <a:pt x="0" y="1218426"/>
                </a:cubicBezTo>
                <a:lnTo>
                  <a:pt x="0" y="1058531"/>
                </a:lnTo>
                <a:lnTo>
                  <a:pt x="0" y="848826"/>
                </a:lnTo>
                <a:lnTo>
                  <a:pt x="0" y="696534"/>
                </a:lnTo>
                <a:lnTo>
                  <a:pt x="0" y="422824"/>
                </a:lnTo>
                <a:lnTo>
                  <a:pt x="0" y="326933"/>
                </a:lnTo>
                <a:cubicBezTo>
                  <a:pt x="0" y="205568"/>
                  <a:pt x="12913" y="106934"/>
                  <a:pt x="39706" y="23601"/>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44" name="Freeform: Shape 43">
            <a:extLst>
              <a:ext uri="{FF2B5EF4-FFF2-40B4-BE49-F238E27FC236}">
                <a16:creationId xmlns:a16="http://schemas.microsoft.com/office/drawing/2014/main" id="{6B46C890-89DD-45B3-8228-EA43662A4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1504" y="0"/>
            <a:ext cx="1779164" cy="2377558"/>
          </a:xfrm>
          <a:custGeom>
            <a:avLst/>
            <a:gdLst>
              <a:gd name="connsiteX0" fmla="*/ 37572 w 2372219"/>
              <a:gd name="connsiteY0" fmla="*/ 0 h 2377558"/>
              <a:gd name="connsiteX1" fmla="*/ 2334647 w 2372219"/>
              <a:gd name="connsiteY1" fmla="*/ 0 h 2377558"/>
              <a:gd name="connsiteX2" fmla="*/ 2353763 w 2372219"/>
              <a:gd name="connsiteY2" fmla="*/ 76379 h 2377558"/>
              <a:gd name="connsiteX3" fmla="*/ 2372219 w 2372219"/>
              <a:gd name="connsiteY3" fmla="*/ 302680 h 2377558"/>
              <a:gd name="connsiteX4" fmla="*/ 2372219 w 2372219"/>
              <a:gd name="connsiteY4" fmla="*/ 403788 h 2377558"/>
              <a:gd name="connsiteX5" fmla="*/ 2372219 w 2372219"/>
              <a:gd name="connsiteY5" fmla="*/ 692390 h 2377558"/>
              <a:gd name="connsiteX6" fmla="*/ 2372219 w 2372219"/>
              <a:gd name="connsiteY6" fmla="*/ 852968 h 2377558"/>
              <a:gd name="connsiteX7" fmla="*/ 2372219 w 2372219"/>
              <a:gd name="connsiteY7" fmla="*/ 1074083 h 2377558"/>
              <a:gd name="connsiteX8" fmla="*/ 2372219 w 2372219"/>
              <a:gd name="connsiteY8" fmla="*/ 1242678 h 2377558"/>
              <a:gd name="connsiteX9" fmla="*/ 2062403 w 2372219"/>
              <a:gd name="connsiteY9" fmla="*/ 1903673 h 2377558"/>
              <a:gd name="connsiteX10" fmla="*/ 1292111 w 2372219"/>
              <a:gd name="connsiteY10" fmla="*/ 2286325 h 2377558"/>
              <a:gd name="connsiteX11" fmla="*/ 1184165 w 2372219"/>
              <a:gd name="connsiteY11" fmla="*/ 2377558 h 2377558"/>
              <a:gd name="connsiteX12" fmla="*/ 1080107 w 2372219"/>
              <a:gd name="connsiteY12" fmla="*/ 2286325 h 2377558"/>
              <a:gd name="connsiteX13" fmla="*/ 309816 w 2372219"/>
              <a:gd name="connsiteY13" fmla="*/ 1903673 h 2377558"/>
              <a:gd name="connsiteX14" fmla="*/ 0 w 2372219"/>
              <a:gd name="connsiteY14" fmla="*/ 1242678 h 2377558"/>
              <a:gd name="connsiteX15" fmla="*/ 0 w 2372219"/>
              <a:gd name="connsiteY15" fmla="*/ 1074083 h 2377558"/>
              <a:gd name="connsiteX16" fmla="*/ 0 w 2372219"/>
              <a:gd name="connsiteY16" fmla="*/ 852968 h 2377558"/>
              <a:gd name="connsiteX17" fmla="*/ 0 w 2372219"/>
              <a:gd name="connsiteY17" fmla="*/ 692390 h 2377558"/>
              <a:gd name="connsiteX18" fmla="*/ 0 w 2372219"/>
              <a:gd name="connsiteY18" fmla="*/ 403788 h 2377558"/>
              <a:gd name="connsiteX19" fmla="*/ 0 w 2372219"/>
              <a:gd name="connsiteY19" fmla="*/ 302680 h 2377558"/>
              <a:gd name="connsiteX20" fmla="*/ 18456 w 2372219"/>
              <a:gd name="connsiteY20" fmla="*/ 76379 h 2377558"/>
              <a:gd name="connsiteX0" fmla="*/ 37572 w 2372219"/>
              <a:gd name="connsiteY0" fmla="*/ 0 h 2377558"/>
              <a:gd name="connsiteX1" fmla="*/ 2334647 w 2372219"/>
              <a:gd name="connsiteY1" fmla="*/ 0 h 2377558"/>
              <a:gd name="connsiteX2" fmla="*/ 2353763 w 2372219"/>
              <a:gd name="connsiteY2" fmla="*/ 76379 h 2377558"/>
              <a:gd name="connsiteX3" fmla="*/ 2372219 w 2372219"/>
              <a:gd name="connsiteY3" fmla="*/ 302680 h 2377558"/>
              <a:gd name="connsiteX4" fmla="*/ 2372219 w 2372219"/>
              <a:gd name="connsiteY4" fmla="*/ 403788 h 2377558"/>
              <a:gd name="connsiteX5" fmla="*/ 2372219 w 2372219"/>
              <a:gd name="connsiteY5" fmla="*/ 692390 h 2377558"/>
              <a:gd name="connsiteX6" fmla="*/ 2372219 w 2372219"/>
              <a:gd name="connsiteY6" fmla="*/ 852968 h 2377558"/>
              <a:gd name="connsiteX7" fmla="*/ 2372219 w 2372219"/>
              <a:gd name="connsiteY7" fmla="*/ 1074083 h 2377558"/>
              <a:gd name="connsiteX8" fmla="*/ 2372219 w 2372219"/>
              <a:gd name="connsiteY8" fmla="*/ 1242678 h 2377558"/>
              <a:gd name="connsiteX9" fmla="*/ 2062403 w 2372219"/>
              <a:gd name="connsiteY9" fmla="*/ 1903673 h 2377558"/>
              <a:gd name="connsiteX10" fmla="*/ 1292111 w 2372219"/>
              <a:gd name="connsiteY10" fmla="*/ 2286325 h 2377558"/>
              <a:gd name="connsiteX11" fmla="*/ 1184165 w 2372219"/>
              <a:gd name="connsiteY11" fmla="*/ 2377558 h 2377558"/>
              <a:gd name="connsiteX12" fmla="*/ 1080107 w 2372219"/>
              <a:gd name="connsiteY12" fmla="*/ 2286325 h 2377558"/>
              <a:gd name="connsiteX13" fmla="*/ 309816 w 2372219"/>
              <a:gd name="connsiteY13" fmla="*/ 1903673 h 2377558"/>
              <a:gd name="connsiteX14" fmla="*/ 0 w 2372219"/>
              <a:gd name="connsiteY14" fmla="*/ 1242678 h 2377558"/>
              <a:gd name="connsiteX15" fmla="*/ 0 w 2372219"/>
              <a:gd name="connsiteY15" fmla="*/ 1074083 h 2377558"/>
              <a:gd name="connsiteX16" fmla="*/ 0 w 2372219"/>
              <a:gd name="connsiteY16" fmla="*/ 852968 h 2377558"/>
              <a:gd name="connsiteX17" fmla="*/ 0 w 2372219"/>
              <a:gd name="connsiteY17" fmla="*/ 692390 h 2377558"/>
              <a:gd name="connsiteX18" fmla="*/ 0 w 2372219"/>
              <a:gd name="connsiteY18" fmla="*/ 403788 h 2377558"/>
              <a:gd name="connsiteX19" fmla="*/ 0 w 2372219"/>
              <a:gd name="connsiteY19" fmla="*/ 302680 h 2377558"/>
              <a:gd name="connsiteX20" fmla="*/ 18456 w 2372219"/>
              <a:gd name="connsiteY20" fmla="*/ 76379 h 2377558"/>
              <a:gd name="connsiteX21" fmla="*/ 129012 w 2372219"/>
              <a:gd name="connsiteY21" fmla="*/ 9144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692390 h 2377558"/>
              <a:gd name="connsiteX5" fmla="*/ 2372219 w 2372219"/>
              <a:gd name="connsiteY5" fmla="*/ 852968 h 2377558"/>
              <a:gd name="connsiteX6" fmla="*/ 2372219 w 2372219"/>
              <a:gd name="connsiteY6" fmla="*/ 1074083 h 2377558"/>
              <a:gd name="connsiteX7" fmla="*/ 2372219 w 2372219"/>
              <a:gd name="connsiteY7" fmla="*/ 1242678 h 2377558"/>
              <a:gd name="connsiteX8" fmla="*/ 2062403 w 2372219"/>
              <a:gd name="connsiteY8" fmla="*/ 1903673 h 2377558"/>
              <a:gd name="connsiteX9" fmla="*/ 1292111 w 2372219"/>
              <a:gd name="connsiteY9" fmla="*/ 2286325 h 2377558"/>
              <a:gd name="connsiteX10" fmla="*/ 1184165 w 2372219"/>
              <a:gd name="connsiteY10" fmla="*/ 2377558 h 2377558"/>
              <a:gd name="connsiteX11" fmla="*/ 1080107 w 2372219"/>
              <a:gd name="connsiteY11" fmla="*/ 2286325 h 2377558"/>
              <a:gd name="connsiteX12" fmla="*/ 309816 w 2372219"/>
              <a:gd name="connsiteY12" fmla="*/ 1903673 h 2377558"/>
              <a:gd name="connsiteX13" fmla="*/ 0 w 2372219"/>
              <a:gd name="connsiteY13" fmla="*/ 1242678 h 2377558"/>
              <a:gd name="connsiteX14" fmla="*/ 0 w 2372219"/>
              <a:gd name="connsiteY14" fmla="*/ 1074083 h 2377558"/>
              <a:gd name="connsiteX15" fmla="*/ 0 w 2372219"/>
              <a:gd name="connsiteY15" fmla="*/ 852968 h 2377558"/>
              <a:gd name="connsiteX16" fmla="*/ 0 w 2372219"/>
              <a:gd name="connsiteY16" fmla="*/ 692390 h 2377558"/>
              <a:gd name="connsiteX17" fmla="*/ 0 w 2372219"/>
              <a:gd name="connsiteY17" fmla="*/ 403788 h 2377558"/>
              <a:gd name="connsiteX18" fmla="*/ 0 w 2372219"/>
              <a:gd name="connsiteY18" fmla="*/ 302680 h 2377558"/>
              <a:gd name="connsiteX19" fmla="*/ 18456 w 2372219"/>
              <a:gd name="connsiteY19" fmla="*/ 76379 h 2377558"/>
              <a:gd name="connsiteX20" fmla="*/ 129012 w 2372219"/>
              <a:gd name="connsiteY20" fmla="*/ 9144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692390 h 2377558"/>
              <a:gd name="connsiteX5" fmla="*/ 2372219 w 2372219"/>
              <a:gd name="connsiteY5" fmla="*/ 852968 h 2377558"/>
              <a:gd name="connsiteX6" fmla="*/ 2372219 w 2372219"/>
              <a:gd name="connsiteY6" fmla="*/ 1074083 h 2377558"/>
              <a:gd name="connsiteX7" fmla="*/ 2372219 w 2372219"/>
              <a:gd name="connsiteY7" fmla="*/ 1242678 h 2377558"/>
              <a:gd name="connsiteX8" fmla="*/ 2062403 w 2372219"/>
              <a:gd name="connsiteY8" fmla="*/ 1903673 h 2377558"/>
              <a:gd name="connsiteX9" fmla="*/ 1292111 w 2372219"/>
              <a:gd name="connsiteY9" fmla="*/ 2286325 h 2377558"/>
              <a:gd name="connsiteX10" fmla="*/ 1184165 w 2372219"/>
              <a:gd name="connsiteY10" fmla="*/ 2377558 h 2377558"/>
              <a:gd name="connsiteX11" fmla="*/ 1080107 w 2372219"/>
              <a:gd name="connsiteY11" fmla="*/ 2286325 h 2377558"/>
              <a:gd name="connsiteX12" fmla="*/ 309816 w 2372219"/>
              <a:gd name="connsiteY12" fmla="*/ 1903673 h 2377558"/>
              <a:gd name="connsiteX13" fmla="*/ 0 w 2372219"/>
              <a:gd name="connsiteY13" fmla="*/ 1242678 h 2377558"/>
              <a:gd name="connsiteX14" fmla="*/ 0 w 2372219"/>
              <a:gd name="connsiteY14" fmla="*/ 1074083 h 2377558"/>
              <a:gd name="connsiteX15" fmla="*/ 0 w 2372219"/>
              <a:gd name="connsiteY15" fmla="*/ 852968 h 2377558"/>
              <a:gd name="connsiteX16" fmla="*/ 0 w 2372219"/>
              <a:gd name="connsiteY16" fmla="*/ 692390 h 2377558"/>
              <a:gd name="connsiteX17" fmla="*/ 0 w 2372219"/>
              <a:gd name="connsiteY17" fmla="*/ 403788 h 2377558"/>
              <a:gd name="connsiteX18" fmla="*/ 0 w 2372219"/>
              <a:gd name="connsiteY18" fmla="*/ 302680 h 2377558"/>
              <a:gd name="connsiteX19" fmla="*/ 18456 w 2372219"/>
              <a:gd name="connsiteY19" fmla="*/ 76379 h 2377558"/>
              <a:gd name="connsiteX20" fmla="*/ 35896 w 2372219"/>
              <a:gd name="connsiteY20" fmla="*/ 2049 h 23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2219" h="2377558">
                <a:moveTo>
                  <a:pt x="2334647" y="0"/>
                </a:moveTo>
                <a:lnTo>
                  <a:pt x="2353763" y="76379"/>
                </a:lnTo>
                <a:cubicBezTo>
                  <a:pt x="2366168" y="142708"/>
                  <a:pt x="2372219" y="217368"/>
                  <a:pt x="2372219" y="302680"/>
                </a:cubicBezTo>
                <a:lnTo>
                  <a:pt x="2372219" y="403788"/>
                </a:lnTo>
                <a:lnTo>
                  <a:pt x="2372219" y="692390"/>
                </a:lnTo>
                <a:lnTo>
                  <a:pt x="2372219" y="852968"/>
                </a:lnTo>
                <a:lnTo>
                  <a:pt x="2372219" y="1074083"/>
                </a:lnTo>
                <a:lnTo>
                  <a:pt x="2372219" y="1242678"/>
                </a:lnTo>
                <a:cubicBezTo>
                  <a:pt x="2372219" y="1583929"/>
                  <a:pt x="2275402" y="1754736"/>
                  <a:pt x="2062403" y="1903673"/>
                </a:cubicBezTo>
                <a:cubicBezTo>
                  <a:pt x="1840890" y="2032009"/>
                  <a:pt x="1550133" y="2086932"/>
                  <a:pt x="1292111" y="2286325"/>
                </a:cubicBezTo>
                <a:lnTo>
                  <a:pt x="1184165" y="2377558"/>
                </a:lnTo>
                <a:lnTo>
                  <a:pt x="1080107" y="2286325"/>
                </a:lnTo>
                <a:cubicBezTo>
                  <a:pt x="822085" y="2086932"/>
                  <a:pt x="531327" y="2032009"/>
                  <a:pt x="309816" y="1903673"/>
                </a:cubicBezTo>
                <a:cubicBezTo>
                  <a:pt x="96817" y="1754736"/>
                  <a:pt x="0" y="1583929"/>
                  <a:pt x="0" y="1242678"/>
                </a:cubicBezTo>
                <a:lnTo>
                  <a:pt x="0" y="1074083"/>
                </a:lnTo>
                <a:lnTo>
                  <a:pt x="0" y="852968"/>
                </a:lnTo>
                <a:lnTo>
                  <a:pt x="0" y="692390"/>
                </a:lnTo>
                <a:lnTo>
                  <a:pt x="0" y="403788"/>
                </a:lnTo>
                <a:lnTo>
                  <a:pt x="0" y="302680"/>
                </a:lnTo>
                <a:cubicBezTo>
                  <a:pt x="0" y="217368"/>
                  <a:pt x="6051" y="142708"/>
                  <a:pt x="18456" y="76379"/>
                </a:cubicBezTo>
                <a:cubicBezTo>
                  <a:pt x="24828" y="50919"/>
                  <a:pt x="35896" y="2049"/>
                  <a:pt x="35896" y="2049"/>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46" name="Freeform: Shape 45">
            <a:extLst>
              <a:ext uri="{FF2B5EF4-FFF2-40B4-BE49-F238E27FC236}">
                <a16:creationId xmlns:a16="http://schemas.microsoft.com/office/drawing/2014/main" id="{E4AC1FBA-D93E-4EB8-B7F4-164F02D8B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7408" y="4563256"/>
            <a:ext cx="1687357" cy="2294744"/>
          </a:xfrm>
          <a:custGeom>
            <a:avLst/>
            <a:gdLst>
              <a:gd name="connsiteX0" fmla="*/ 1126749 w 2249810"/>
              <a:gd name="connsiteY0" fmla="*/ 0 h 2294744"/>
              <a:gd name="connsiteX1" fmla="*/ 1225438 w 2249810"/>
              <a:gd name="connsiteY1" fmla="*/ 86525 h 2294744"/>
              <a:gd name="connsiteX2" fmla="*/ 1955981 w 2249810"/>
              <a:gd name="connsiteY2" fmla="*/ 449433 h 2294744"/>
              <a:gd name="connsiteX3" fmla="*/ 2249810 w 2249810"/>
              <a:gd name="connsiteY3" fmla="*/ 1076320 h 2294744"/>
              <a:gd name="connsiteX4" fmla="*/ 2249810 w 2249810"/>
              <a:gd name="connsiteY4" fmla="*/ 1172210 h 2294744"/>
              <a:gd name="connsiteX5" fmla="*/ 2249810 w 2249810"/>
              <a:gd name="connsiteY5" fmla="*/ 1445920 h 2294744"/>
              <a:gd name="connsiteX6" fmla="*/ 2249810 w 2249810"/>
              <a:gd name="connsiteY6" fmla="*/ 1598212 h 2294744"/>
              <a:gd name="connsiteX7" fmla="*/ 2249810 w 2249810"/>
              <a:gd name="connsiteY7" fmla="*/ 1807917 h 2294744"/>
              <a:gd name="connsiteX8" fmla="*/ 2249810 w 2249810"/>
              <a:gd name="connsiteY8" fmla="*/ 1967812 h 2294744"/>
              <a:gd name="connsiteX9" fmla="*/ 2210105 w 2249810"/>
              <a:gd name="connsiteY9" fmla="*/ 2271144 h 2294744"/>
              <a:gd name="connsiteX10" fmla="*/ 2200649 w 2249810"/>
              <a:gd name="connsiteY10" fmla="*/ 2294744 h 2294744"/>
              <a:gd name="connsiteX11" fmla="*/ 49161 w 2249810"/>
              <a:gd name="connsiteY11" fmla="*/ 2294744 h 2294744"/>
              <a:gd name="connsiteX12" fmla="*/ 39706 w 2249810"/>
              <a:gd name="connsiteY12" fmla="*/ 2271144 h 2294744"/>
              <a:gd name="connsiteX13" fmla="*/ 0 w 2249810"/>
              <a:gd name="connsiteY13" fmla="*/ 1967812 h 2294744"/>
              <a:gd name="connsiteX14" fmla="*/ 0 w 2249810"/>
              <a:gd name="connsiteY14" fmla="*/ 1807917 h 2294744"/>
              <a:gd name="connsiteX15" fmla="*/ 0 w 2249810"/>
              <a:gd name="connsiteY15" fmla="*/ 1598212 h 2294744"/>
              <a:gd name="connsiteX16" fmla="*/ 0 w 2249810"/>
              <a:gd name="connsiteY16" fmla="*/ 1445920 h 2294744"/>
              <a:gd name="connsiteX17" fmla="*/ 0 w 2249810"/>
              <a:gd name="connsiteY17" fmla="*/ 1172210 h 2294744"/>
              <a:gd name="connsiteX18" fmla="*/ 0 w 2249810"/>
              <a:gd name="connsiteY18" fmla="*/ 1076320 h 2294744"/>
              <a:gd name="connsiteX19" fmla="*/ 293829 w 2249810"/>
              <a:gd name="connsiteY19" fmla="*/ 449433 h 2294744"/>
              <a:gd name="connsiteX20" fmla="*/ 1024373 w 2249810"/>
              <a:gd name="connsiteY20" fmla="*/ 86525 h 2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4">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089178"/>
                  <a:pt x="2236898" y="2187812"/>
                  <a:pt x="2210105" y="2271144"/>
                </a:cubicBezTo>
                <a:lnTo>
                  <a:pt x="2200649" y="2294744"/>
                </a:lnTo>
                <a:lnTo>
                  <a:pt x="49161" y="2294744"/>
                </a:lnTo>
                <a:lnTo>
                  <a:pt x="39706" y="2271144"/>
                </a:lnTo>
                <a:cubicBezTo>
                  <a:pt x="12913" y="2187812"/>
                  <a:pt x="0" y="2089178"/>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3"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sp>
        <p:nvSpPr>
          <p:cNvPr id="48" name="Freeform: Shape 47">
            <a:extLst>
              <a:ext uri="{FF2B5EF4-FFF2-40B4-BE49-F238E27FC236}">
                <a16:creationId xmlns:a16="http://schemas.microsoft.com/office/drawing/2014/main" id="{079C2B9A-BAD5-40C9-8F56-71E4A865E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1504" y="4480442"/>
            <a:ext cx="1779164" cy="2379607"/>
          </a:xfrm>
          <a:custGeom>
            <a:avLst/>
            <a:gdLst>
              <a:gd name="connsiteX0" fmla="*/ 1188054 w 2372219"/>
              <a:gd name="connsiteY0" fmla="*/ 0 h 2377558"/>
              <a:gd name="connsiteX1" fmla="*/ 1292113 w 2372219"/>
              <a:gd name="connsiteY1" fmla="*/ 91233 h 2377558"/>
              <a:gd name="connsiteX2" fmla="*/ 2062403 w 2372219"/>
              <a:gd name="connsiteY2" fmla="*/ 473886 h 2377558"/>
              <a:gd name="connsiteX3" fmla="*/ 2372219 w 2372219"/>
              <a:gd name="connsiteY3" fmla="*/ 1134881 h 2377558"/>
              <a:gd name="connsiteX4" fmla="*/ 2372219 w 2372219"/>
              <a:gd name="connsiteY4" fmla="*/ 1235988 h 2377558"/>
              <a:gd name="connsiteX5" fmla="*/ 2372219 w 2372219"/>
              <a:gd name="connsiteY5" fmla="*/ 1524590 h 2377558"/>
              <a:gd name="connsiteX6" fmla="*/ 2372219 w 2372219"/>
              <a:gd name="connsiteY6" fmla="*/ 1685168 h 2377558"/>
              <a:gd name="connsiteX7" fmla="*/ 2372219 w 2372219"/>
              <a:gd name="connsiteY7" fmla="*/ 1906283 h 2377558"/>
              <a:gd name="connsiteX8" fmla="*/ 2372219 w 2372219"/>
              <a:gd name="connsiteY8" fmla="*/ 2074878 h 2377558"/>
              <a:gd name="connsiteX9" fmla="*/ 2353763 w 2372219"/>
              <a:gd name="connsiteY9" fmla="*/ 2301180 h 2377558"/>
              <a:gd name="connsiteX10" fmla="*/ 2334647 w 2372219"/>
              <a:gd name="connsiteY10" fmla="*/ 2377558 h 2377558"/>
              <a:gd name="connsiteX11" fmla="*/ 37572 w 2372219"/>
              <a:gd name="connsiteY11" fmla="*/ 2377558 h 2377558"/>
              <a:gd name="connsiteX12" fmla="*/ 18456 w 2372219"/>
              <a:gd name="connsiteY12" fmla="*/ 2301180 h 2377558"/>
              <a:gd name="connsiteX13" fmla="*/ 0 w 2372219"/>
              <a:gd name="connsiteY13" fmla="*/ 2074878 h 2377558"/>
              <a:gd name="connsiteX14" fmla="*/ 0 w 2372219"/>
              <a:gd name="connsiteY14" fmla="*/ 1906283 h 2377558"/>
              <a:gd name="connsiteX15" fmla="*/ 0 w 2372219"/>
              <a:gd name="connsiteY15" fmla="*/ 1685168 h 2377558"/>
              <a:gd name="connsiteX16" fmla="*/ 0 w 2372219"/>
              <a:gd name="connsiteY16" fmla="*/ 1524590 h 2377558"/>
              <a:gd name="connsiteX17" fmla="*/ 0 w 2372219"/>
              <a:gd name="connsiteY17" fmla="*/ 1235988 h 2377558"/>
              <a:gd name="connsiteX18" fmla="*/ 0 w 2372219"/>
              <a:gd name="connsiteY18" fmla="*/ 1134881 h 2377558"/>
              <a:gd name="connsiteX19" fmla="*/ 309816 w 2372219"/>
              <a:gd name="connsiteY19" fmla="*/ 473886 h 2377558"/>
              <a:gd name="connsiteX20" fmla="*/ 1080108 w 2372219"/>
              <a:gd name="connsiteY20" fmla="*/ 91233 h 2377558"/>
              <a:gd name="connsiteX0" fmla="*/ 2334647 w 2426087"/>
              <a:gd name="connsiteY0" fmla="*/ 2377558 h 2468998"/>
              <a:gd name="connsiteX1" fmla="*/ 37572 w 2426087"/>
              <a:gd name="connsiteY1" fmla="*/ 2377558 h 2468998"/>
              <a:gd name="connsiteX2" fmla="*/ 18456 w 2426087"/>
              <a:gd name="connsiteY2" fmla="*/ 2301180 h 2468998"/>
              <a:gd name="connsiteX3" fmla="*/ 0 w 2426087"/>
              <a:gd name="connsiteY3" fmla="*/ 2074878 h 2468998"/>
              <a:gd name="connsiteX4" fmla="*/ 0 w 2426087"/>
              <a:gd name="connsiteY4" fmla="*/ 1906283 h 2468998"/>
              <a:gd name="connsiteX5" fmla="*/ 0 w 2426087"/>
              <a:gd name="connsiteY5" fmla="*/ 1685168 h 2468998"/>
              <a:gd name="connsiteX6" fmla="*/ 0 w 2426087"/>
              <a:gd name="connsiteY6" fmla="*/ 1524590 h 2468998"/>
              <a:gd name="connsiteX7" fmla="*/ 0 w 2426087"/>
              <a:gd name="connsiteY7" fmla="*/ 1235988 h 2468998"/>
              <a:gd name="connsiteX8" fmla="*/ 0 w 2426087"/>
              <a:gd name="connsiteY8" fmla="*/ 1134881 h 2468998"/>
              <a:gd name="connsiteX9" fmla="*/ 309816 w 2426087"/>
              <a:gd name="connsiteY9" fmla="*/ 473886 h 2468998"/>
              <a:gd name="connsiteX10" fmla="*/ 1080108 w 2426087"/>
              <a:gd name="connsiteY10" fmla="*/ 91233 h 2468998"/>
              <a:gd name="connsiteX11" fmla="*/ 1188054 w 2426087"/>
              <a:gd name="connsiteY11" fmla="*/ 0 h 2468998"/>
              <a:gd name="connsiteX12" fmla="*/ 1292113 w 2426087"/>
              <a:gd name="connsiteY12" fmla="*/ 91233 h 2468998"/>
              <a:gd name="connsiteX13" fmla="*/ 2062403 w 2426087"/>
              <a:gd name="connsiteY13" fmla="*/ 473886 h 2468998"/>
              <a:gd name="connsiteX14" fmla="*/ 2372219 w 2426087"/>
              <a:gd name="connsiteY14" fmla="*/ 1134881 h 2468998"/>
              <a:gd name="connsiteX15" fmla="*/ 2372219 w 2426087"/>
              <a:gd name="connsiteY15" fmla="*/ 1235988 h 2468998"/>
              <a:gd name="connsiteX16" fmla="*/ 2372219 w 2426087"/>
              <a:gd name="connsiteY16" fmla="*/ 1524590 h 2468998"/>
              <a:gd name="connsiteX17" fmla="*/ 2372219 w 2426087"/>
              <a:gd name="connsiteY17" fmla="*/ 1685168 h 2468998"/>
              <a:gd name="connsiteX18" fmla="*/ 2372219 w 2426087"/>
              <a:gd name="connsiteY18" fmla="*/ 1906283 h 2468998"/>
              <a:gd name="connsiteX19" fmla="*/ 2372219 w 2426087"/>
              <a:gd name="connsiteY19" fmla="*/ 2074878 h 2468998"/>
              <a:gd name="connsiteX20" fmla="*/ 2353763 w 2426087"/>
              <a:gd name="connsiteY20" fmla="*/ 2301180 h 2468998"/>
              <a:gd name="connsiteX21" fmla="*/ 2426087 w 2426087"/>
              <a:gd name="connsiteY21"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906283 h 2468998"/>
              <a:gd name="connsiteX4" fmla="*/ 0 w 2426087"/>
              <a:gd name="connsiteY4" fmla="*/ 1685168 h 2468998"/>
              <a:gd name="connsiteX5" fmla="*/ 0 w 2426087"/>
              <a:gd name="connsiteY5" fmla="*/ 1524590 h 2468998"/>
              <a:gd name="connsiteX6" fmla="*/ 0 w 2426087"/>
              <a:gd name="connsiteY6" fmla="*/ 1235988 h 2468998"/>
              <a:gd name="connsiteX7" fmla="*/ 0 w 2426087"/>
              <a:gd name="connsiteY7" fmla="*/ 1134881 h 2468998"/>
              <a:gd name="connsiteX8" fmla="*/ 309816 w 2426087"/>
              <a:gd name="connsiteY8" fmla="*/ 473886 h 2468998"/>
              <a:gd name="connsiteX9" fmla="*/ 1080108 w 2426087"/>
              <a:gd name="connsiteY9" fmla="*/ 91233 h 2468998"/>
              <a:gd name="connsiteX10" fmla="*/ 1188054 w 2426087"/>
              <a:gd name="connsiteY10" fmla="*/ 0 h 2468998"/>
              <a:gd name="connsiteX11" fmla="*/ 1292113 w 2426087"/>
              <a:gd name="connsiteY11" fmla="*/ 91233 h 2468998"/>
              <a:gd name="connsiteX12" fmla="*/ 2062403 w 2426087"/>
              <a:gd name="connsiteY12" fmla="*/ 473886 h 2468998"/>
              <a:gd name="connsiteX13" fmla="*/ 2372219 w 2426087"/>
              <a:gd name="connsiteY13" fmla="*/ 1134881 h 2468998"/>
              <a:gd name="connsiteX14" fmla="*/ 2372219 w 2426087"/>
              <a:gd name="connsiteY14" fmla="*/ 1235988 h 2468998"/>
              <a:gd name="connsiteX15" fmla="*/ 2372219 w 2426087"/>
              <a:gd name="connsiteY15" fmla="*/ 1524590 h 2468998"/>
              <a:gd name="connsiteX16" fmla="*/ 2372219 w 2426087"/>
              <a:gd name="connsiteY16" fmla="*/ 1685168 h 2468998"/>
              <a:gd name="connsiteX17" fmla="*/ 2372219 w 2426087"/>
              <a:gd name="connsiteY17" fmla="*/ 1906283 h 2468998"/>
              <a:gd name="connsiteX18" fmla="*/ 2372219 w 2426087"/>
              <a:gd name="connsiteY18" fmla="*/ 2074878 h 2468998"/>
              <a:gd name="connsiteX19" fmla="*/ 2353763 w 2426087"/>
              <a:gd name="connsiteY19" fmla="*/ 2301180 h 2468998"/>
              <a:gd name="connsiteX20" fmla="*/ 2426087 w 2426087"/>
              <a:gd name="connsiteY20"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906283 h 2468998"/>
              <a:gd name="connsiteX4" fmla="*/ 0 w 2426087"/>
              <a:gd name="connsiteY4" fmla="*/ 1685168 h 2468998"/>
              <a:gd name="connsiteX5" fmla="*/ 0 w 2426087"/>
              <a:gd name="connsiteY5" fmla="*/ 1524590 h 2468998"/>
              <a:gd name="connsiteX6" fmla="*/ 0 w 2426087"/>
              <a:gd name="connsiteY6" fmla="*/ 1235988 h 2468998"/>
              <a:gd name="connsiteX7" fmla="*/ 0 w 2426087"/>
              <a:gd name="connsiteY7" fmla="*/ 1134881 h 2468998"/>
              <a:gd name="connsiteX8" fmla="*/ 309816 w 2426087"/>
              <a:gd name="connsiteY8" fmla="*/ 473886 h 2468998"/>
              <a:gd name="connsiteX9" fmla="*/ 1080108 w 2426087"/>
              <a:gd name="connsiteY9" fmla="*/ 91233 h 2468998"/>
              <a:gd name="connsiteX10" fmla="*/ 1188054 w 2426087"/>
              <a:gd name="connsiteY10" fmla="*/ 0 h 2468998"/>
              <a:gd name="connsiteX11" fmla="*/ 1292113 w 2426087"/>
              <a:gd name="connsiteY11" fmla="*/ 91233 h 2468998"/>
              <a:gd name="connsiteX12" fmla="*/ 2062403 w 2426087"/>
              <a:gd name="connsiteY12" fmla="*/ 473886 h 2468998"/>
              <a:gd name="connsiteX13" fmla="*/ 2372219 w 2426087"/>
              <a:gd name="connsiteY13" fmla="*/ 1134881 h 2468998"/>
              <a:gd name="connsiteX14" fmla="*/ 2372219 w 2426087"/>
              <a:gd name="connsiteY14" fmla="*/ 1235988 h 2468998"/>
              <a:gd name="connsiteX15" fmla="*/ 2372219 w 2426087"/>
              <a:gd name="connsiteY15" fmla="*/ 1685168 h 2468998"/>
              <a:gd name="connsiteX16" fmla="*/ 2372219 w 2426087"/>
              <a:gd name="connsiteY16" fmla="*/ 1906283 h 2468998"/>
              <a:gd name="connsiteX17" fmla="*/ 2372219 w 2426087"/>
              <a:gd name="connsiteY17" fmla="*/ 2074878 h 2468998"/>
              <a:gd name="connsiteX18" fmla="*/ 2353763 w 2426087"/>
              <a:gd name="connsiteY18" fmla="*/ 2301180 h 2468998"/>
              <a:gd name="connsiteX19" fmla="*/ 2426087 w 2426087"/>
              <a:gd name="connsiteY19"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906283 h 2468998"/>
              <a:gd name="connsiteX4" fmla="*/ 0 w 2426087"/>
              <a:gd name="connsiteY4" fmla="*/ 1685168 h 2468998"/>
              <a:gd name="connsiteX5" fmla="*/ 0 w 2426087"/>
              <a:gd name="connsiteY5" fmla="*/ 1524590 h 2468998"/>
              <a:gd name="connsiteX6" fmla="*/ 0 w 2426087"/>
              <a:gd name="connsiteY6" fmla="*/ 1235988 h 2468998"/>
              <a:gd name="connsiteX7" fmla="*/ 0 w 2426087"/>
              <a:gd name="connsiteY7" fmla="*/ 1134881 h 2468998"/>
              <a:gd name="connsiteX8" fmla="*/ 309816 w 2426087"/>
              <a:gd name="connsiteY8" fmla="*/ 473886 h 2468998"/>
              <a:gd name="connsiteX9" fmla="*/ 1080108 w 2426087"/>
              <a:gd name="connsiteY9" fmla="*/ 91233 h 2468998"/>
              <a:gd name="connsiteX10" fmla="*/ 1188054 w 2426087"/>
              <a:gd name="connsiteY10" fmla="*/ 0 h 2468998"/>
              <a:gd name="connsiteX11" fmla="*/ 1292113 w 2426087"/>
              <a:gd name="connsiteY11" fmla="*/ 91233 h 2468998"/>
              <a:gd name="connsiteX12" fmla="*/ 2062403 w 2426087"/>
              <a:gd name="connsiteY12" fmla="*/ 473886 h 2468998"/>
              <a:gd name="connsiteX13" fmla="*/ 2372219 w 2426087"/>
              <a:gd name="connsiteY13" fmla="*/ 1134881 h 2468998"/>
              <a:gd name="connsiteX14" fmla="*/ 2372219 w 2426087"/>
              <a:gd name="connsiteY14" fmla="*/ 1235988 h 2468998"/>
              <a:gd name="connsiteX15" fmla="*/ 2372219 w 2426087"/>
              <a:gd name="connsiteY15" fmla="*/ 1906283 h 2468998"/>
              <a:gd name="connsiteX16" fmla="*/ 2372219 w 2426087"/>
              <a:gd name="connsiteY16" fmla="*/ 2074878 h 2468998"/>
              <a:gd name="connsiteX17" fmla="*/ 2353763 w 2426087"/>
              <a:gd name="connsiteY17" fmla="*/ 2301180 h 2468998"/>
              <a:gd name="connsiteX18" fmla="*/ 2426087 w 2426087"/>
              <a:gd name="connsiteY18"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906283 h 2468998"/>
              <a:gd name="connsiteX4" fmla="*/ 0 w 2426087"/>
              <a:gd name="connsiteY4" fmla="*/ 1685168 h 2468998"/>
              <a:gd name="connsiteX5" fmla="*/ 0 w 2426087"/>
              <a:gd name="connsiteY5" fmla="*/ 1235988 h 2468998"/>
              <a:gd name="connsiteX6" fmla="*/ 0 w 2426087"/>
              <a:gd name="connsiteY6" fmla="*/ 1134881 h 2468998"/>
              <a:gd name="connsiteX7" fmla="*/ 309816 w 2426087"/>
              <a:gd name="connsiteY7" fmla="*/ 473886 h 2468998"/>
              <a:gd name="connsiteX8" fmla="*/ 1080108 w 2426087"/>
              <a:gd name="connsiteY8" fmla="*/ 91233 h 2468998"/>
              <a:gd name="connsiteX9" fmla="*/ 1188054 w 2426087"/>
              <a:gd name="connsiteY9" fmla="*/ 0 h 2468998"/>
              <a:gd name="connsiteX10" fmla="*/ 1292113 w 2426087"/>
              <a:gd name="connsiteY10" fmla="*/ 91233 h 2468998"/>
              <a:gd name="connsiteX11" fmla="*/ 2062403 w 2426087"/>
              <a:gd name="connsiteY11" fmla="*/ 473886 h 2468998"/>
              <a:gd name="connsiteX12" fmla="*/ 2372219 w 2426087"/>
              <a:gd name="connsiteY12" fmla="*/ 1134881 h 2468998"/>
              <a:gd name="connsiteX13" fmla="*/ 2372219 w 2426087"/>
              <a:gd name="connsiteY13" fmla="*/ 1235988 h 2468998"/>
              <a:gd name="connsiteX14" fmla="*/ 2372219 w 2426087"/>
              <a:gd name="connsiteY14" fmla="*/ 1906283 h 2468998"/>
              <a:gd name="connsiteX15" fmla="*/ 2372219 w 2426087"/>
              <a:gd name="connsiteY15" fmla="*/ 2074878 h 2468998"/>
              <a:gd name="connsiteX16" fmla="*/ 2353763 w 2426087"/>
              <a:gd name="connsiteY16" fmla="*/ 2301180 h 2468998"/>
              <a:gd name="connsiteX17" fmla="*/ 2426087 w 2426087"/>
              <a:gd name="connsiteY17"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906283 h 2468998"/>
              <a:gd name="connsiteX4" fmla="*/ 0 w 2426087"/>
              <a:gd name="connsiteY4" fmla="*/ 1235988 h 2468998"/>
              <a:gd name="connsiteX5" fmla="*/ 0 w 2426087"/>
              <a:gd name="connsiteY5" fmla="*/ 1134881 h 2468998"/>
              <a:gd name="connsiteX6" fmla="*/ 309816 w 2426087"/>
              <a:gd name="connsiteY6" fmla="*/ 473886 h 2468998"/>
              <a:gd name="connsiteX7" fmla="*/ 1080108 w 2426087"/>
              <a:gd name="connsiteY7" fmla="*/ 91233 h 2468998"/>
              <a:gd name="connsiteX8" fmla="*/ 1188054 w 2426087"/>
              <a:gd name="connsiteY8" fmla="*/ 0 h 2468998"/>
              <a:gd name="connsiteX9" fmla="*/ 1292113 w 2426087"/>
              <a:gd name="connsiteY9" fmla="*/ 91233 h 2468998"/>
              <a:gd name="connsiteX10" fmla="*/ 2062403 w 2426087"/>
              <a:gd name="connsiteY10" fmla="*/ 473886 h 2468998"/>
              <a:gd name="connsiteX11" fmla="*/ 2372219 w 2426087"/>
              <a:gd name="connsiteY11" fmla="*/ 1134881 h 2468998"/>
              <a:gd name="connsiteX12" fmla="*/ 2372219 w 2426087"/>
              <a:gd name="connsiteY12" fmla="*/ 1235988 h 2468998"/>
              <a:gd name="connsiteX13" fmla="*/ 2372219 w 2426087"/>
              <a:gd name="connsiteY13" fmla="*/ 1906283 h 2468998"/>
              <a:gd name="connsiteX14" fmla="*/ 2372219 w 2426087"/>
              <a:gd name="connsiteY14" fmla="*/ 2074878 h 2468998"/>
              <a:gd name="connsiteX15" fmla="*/ 2353763 w 2426087"/>
              <a:gd name="connsiteY15" fmla="*/ 2301180 h 2468998"/>
              <a:gd name="connsiteX16" fmla="*/ 2426087 w 2426087"/>
              <a:gd name="connsiteY16" fmla="*/ 2468998 h 2468998"/>
              <a:gd name="connsiteX0" fmla="*/ 37572 w 2426087"/>
              <a:gd name="connsiteY0" fmla="*/ 2377558 h 2468998"/>
              <a:gd name="connsiteX1" fmla="*/ 18456 w 2426087"/>
              <a:gd name="connsiteY1" fmla="*/ 2301180 h 2468998"/>
              <a:gd name="connsiteX2" fmla="*/ 0 w 2426087"/>
              <a:gd name="connsiteY2" fmla="*/ 2074878 h 2468998"/>
              <a:gd name="connsiteX3" fmla="*/ 0 w 2426087"/>
              <a:gd name="connsiteY3" fmla="*/ 1235988 h 2468998"/>
              <a:gd name="connsiteX4" fmla="*/ 0 w 2426087"/>
              <a:gd name="connsiteY4" fmla="*/ 1134881 h 2468998"/>
              <a:gd name="connsiteX5" fmla="*/ 309816 w 2426087"/>
              <a:gd name="connsiteY5" fmla="*/ 473886 h 2468998"/>
              <a:gd name="connsiteX6" fmla="*/ 1080108 w 2426087"/>
              <a:gd name="connsiteY6" fmla="*/ 91233 h 2468998"/>
              <a:gd name="connsiteX7" fmla="*/ 1188054 w 2426087"/>
              <a:gd name="connsiteY7" fmla="*/ 0 h 2468998"/>
              <a:gd name="connsiteX8" fmla="*/ 1292113 w 2426087"/>
              <a:gd name="connsiteY8" fmla="*/ 91233 h 2468998"/>
              <a:gd name="connsiteX9" fmla="*/ 2062403 w 2426087"/>
              <a:gd name="connsiteY9" fmla="*/ 473886 h 2468998"/>
              <a:gd name="connsiteX10" fmla="*/ 2372219 w 2426087"/>
              <a:gd name="connsiteY10" fmla="*/ 1134881 h 2468998"/>
              <a:gd name="connsiteX11" fmla="*/ 2372219 w 2426087"/>
              <a:gd name="connsiteY11" fmla="*/ 1235988 h 2468998"/>
              <a:gd name="connsiteX12" fmla="*/ 2372219 w 2426087"/>
              <a:gd name="connsiteY12" fmla="*/ 1906283 h 2468998"/>
              <a:gd name="connsiteX13" fmla="*/ 2372219 w 2426087"/>
              <a:gd name="connsiteY13" fmla="*/ 2074878 h 2468998"/>
              <a:gd name="connsiteX14" fmla="*/ 2353763 w 2426087"/>
              <a:gd name="connsiteY14" fmla="*/ 2301180 h 2468998"/>
              <a:gd name="connsiteX15" fmla="*/ 2426087 w 2426087"/>
              <a:gd name="connsiteY15" fmla="*/ 2468998 h 2468998"/>
              <a:gd name="connsiteX0" fmla="*/ 37572 w 2372219"/>
              <a:gd name="connsiteY0" fmla="*/ 2377558 h 2379607"/>
              <a:gd name="connsiteX1" fmla="*/ 18456 w 2372219"/>
              <a:gd name="connsiteY1" fmla="*/ 2301180 h 2379607"/>
              <a:gd name="connsiteX2" fmla="*/ 0 w 2372219"/>
              <a:gd name="connsiteY2" fmla="*/ 2074878 h 2379607"/>
              <a:gd name="connsiteX3" fmla="*/ 0 w 2372219"/>
              <a:gd name="connsiteY3" fmla="*/ 1235988 h 2379607"/>
              <a:gd name="connsiteX4" fmla="*/ 0 w 2372219"/>
              <a:gd name="connsiteY4" fmla="*/ 1134881 h 2379607"/>
              <a:gd name="connsiteX5" fmla="*/ 309816 w 2372219"/>
              <a:gd name="connsiteY5" fmla="*/ 473886 h 2379607"/>
              <a:gd name="connsiteX6" fmla="*/ 1080108 w 2372219"/>
              <a:gd name="connsiteY6" fmla="*/ 91233 h 2379607"/>
              <a:gd name="connsiteX7" fmla="*/ 1188054 w 2372219"/>
              <a:gd name="connsiteY7" fmla="*/ 0 h 2379607"/>
              <a:gd name="connsiteX8" fmla="*/ 1292113 w 2372219"/>
              <a:gd name="connsiteY8" fmla="*/ 91233 h 2379607"/>
              <a:gd name="connsiteX9" fmla="*/ 2062403 w 2372219"/>
              <a:gd name="connsiteY9" fmla="*/ 473886 h 2379607"/>
              <a:gd name="connsiteX10" fmla="*/ 2372219 w 2372219"/>
              <a:gd name="connsiteY10" fmla="*/ 1134881 h 2379607"/>
              <a:gd name="connsiteX11" fmla="*/ 2372219 w 2372219"/>
              <a:gd name="connsiteY11" fmla="*/ 1235988 h 2379607"/>
              <a:gd name="connsiteX12" fmla="*/ 2372219 w 2372219"/>
              <a:gd name="connsiteY12" fmla="*/ 1906283 h 2379607"/>
              <a:gd name="connsiteX13" fmla="*/ 2372219 w 2372219"/>
              <a:gd name="connsiteY13" fmla="*/ 2074878 h 2379607"/>
              <a:gd name="connsiteX14" fmla="*/ 2353763 w 2372219"/>
              <a:gd name="connsiteY14" fmla="*/ 2301180 h 2379607"/>
              <a:gd name="connsiteX15" fmla="*/ 2351594 w 2372219"/>
              <a:gd name="connsiteY15" fmla="*/ 2379607 h 237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2219" h="2379607">
                <a:moveTo>
                  <a:pt x="37572" y="2377558"/>
                </a:moveTo>
                <a:lnTo>
                  <a:pt x="18456" y="2301180"/>
                </a:lnTo>
                <a:cubicBezTo>
                  <a:pt x="6051" y="2234851"/>
                  <a:pt x="0" y="2160191"/>
                  <a:pt x="0" y="2074878"/>
                </a:cubicBezTo>
                <a:lnTo>
                  <a:pt x="0" y="1235988"/>
                </a:lnTo>
                <a:lnTo>
                  <a:pt x="0" y="1134881"/>
                </a:lnTo>
                <a:cubicBezTo>
                  <a:pt x="0" y="793630"/>
                  <a:pt x="96817" y="622823"/>
                  <a:pt x="309816" y="473886"/>
                </a:cubicBezTo>
                <a:cubicBezTo>
                  <a:pt x="531329" y="345550"/>
                  <a:pt x="822086" y="290627"/>
                  <a:pt x="1080108" y="91233"/>
                </a:cubicBezTo>
                <a:lnTo>
                  <a:pt x="1188054" y="0"/>
                </a:lnTo>
                <a:lnTo>
                  <a:pt x="1292113" y="91233"/>
                </a:lnTo>
                <a:cubicBezTo>
                  <a:pt x="1550134" y="290627"/>
                  <a:pt x="1840892" y="345550"/>
                  <a:pt x="2062403" y="473886"/>
                </a:cubicBezTo>
                <a:cubicBezTo>
                  <a:pt x="2275403" y="622823"/>
                  <a:pt x="2372219" y="793630"/>
                  <a:pt x="2372219" y="1134881"/>
                </a:cubicBezTo>
                <a:lnTo>
                  <a:pt x="2372219" y="1235988"/>
                </a:lnTo>
                <a:lnTo>
                  <a:pt x="2372219" y="1906283"/>
                </a:lnTo>
                <a:lnTo>
                  <a:pt x="2372219" y="2074878"/>
                </a:lnTo>
                <a:cubicBezTo>
                  <a:pt x="2372219" y="2160191"/>
                  <a:pt x="2366168" y="2234851"/>
                  <a:pt x="2353763" y="2301180"/>
                </a:cubicBezTo>
                <a:cubicBezTo>
                  <a:pt x="2347391" y="2326639"/>
                  <a:pt x="2351594" y="2379607"/>
                  <a:pt x="2351594" y="2379607"/>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
                <a:srgbClr val="000000"/>
              </a:buClr>
            </a:pPr>
            <a:endParaRPr lang="en-US" sz="1400" kern="0">
              <a:solidFill>
                <a:srgbClr val="FFFFFF"/>
              </a:solidFill>
              <a:latin typeface="Goudy Old Style"/>
              <a:sym typeface="Arial"/>
            </a:endParaRPr>
          </a:p>
        </p:txBody>
      </p:sp>
      <p:pic>
        <p:nvPicPr>
          <p:cNvPr id="5" name="גרפיקה 4" descr="מפתח ישן קו מיתאר">
            <a:extLst>
              <a:ext uri="{FF2B5EF4-FFF2-40B4-BE49-F238E27FC236}">
                <a16:creationId xmlns:a16="http://schemas.microsoft.com/office/drawing/2014/main" id="{8CD318F3-8199-1287-2838-E71A7E7968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19891" y="1446698"/>
            <a:ext cx="456839" cy="456839"/>
          </a:xfrm>
          <a:prstGeom prst="rect">
            <a:avLst/>
          </a:prstGeom>
        </p:spPr>
      </p:pic>
      <p:pic>
        <p:nvPicPr>
          <p:cNvPr id="7" name="גרפיקה 6" descr="מפתח ישן קו מיתאר">
            <a:extLst>
              <a:ext uri="{FF2B5EF4-FFF2-40B4-BE49-F238E27FC236}">
                <a16:creationId xmlns:a16="http://schemas.microsoft.com/office/drawing/2014/main" id="{F2DC550A-17FA-66D1-AA84-FE8191F8AB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1426" y="2542874"/>
            <a:ext cx="456839" cy="456839"/>
          </a:xfrm>
          <a:prstGeom prst="rect">
            <a:avLst/>
          </a:prstGeom>
        </p:spPr>
      </p:pic>
      <p:pic>
        <p:nvPicPr>
          <p:cNvPr id="8" name="גרפיקה 7" descr="מפתח ישן קו מיתאר">
            <a:extLst>
              <a:ext uri="{FF2B5EF4-FFF2-40B4-BE49-F238E27FC236}">
                <a16:creationId xmlns:a16="http://schemas.microsoft.com/office/drawing/2014/main" id="{BEEAE95E-5606-031F-5497-A92A8AF87E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6969" y="3643085"/>
            <a:ext cx="456839" cy="456839"/>
          </a:xfrm>
          <a:prstGeom prst="rect">
            <a:avLst/>
          </a:prstGeom>
        </p:spPr>
      </p:pic>
      <p:pic>
        <p:nvPicPr>
          <p:cNvPr id="9" name="גרפיקה 8" descr="מפתח ישן קו מיתאר">
            <a:extLst>
              <a:ext uri="{FF2B5EF4-FFF2-40B4-BE49-F238E27FC236}">
                <a16:creationId xmlns:a16="http://schemas.microsoft.com/office/drawing/2014/main" id="{CEAB855A-8238-F0D3-603C-5F7548FD0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1097" y="4701285"/>
            <a:ext cx="456839" cy="456839"/>
          </a:xfrm>
          <a:prstGeom prst="rect">
            <a:avLst/>
          </a:prstGeom>
        </p:spPr>
      </p:pic>
      <p:pic>
        <p:nvPicPr>
          <p:cNvPr id="10" name="גרפיקה 9" descr="מפתח ישן קו מיתאר">
            <a:extLst>
              <a:ext uri="{FF2B5EF4-FFF2-40B4-BE49-F238E27FC236}">
                <a16:creationId xmlns:a16="http://schemas.microsoft.com/office/drawing/2014/main" id="{B62FD265-682F-EB28-635D-A0674BBB6E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1888" y="5757790"/>
            <a:ext cx="456839" cy="456839"/>
          </a:xfrm>
          <a:prstGeom prst="rect">
            <a:avLst/>
          </a:prstGeom>
        </p:spPr>
      </p:pic>
    </p:spTree>
    <p:extLst>
      <p:ext uri="{BB962C8B-B14F-4D97-AF65-F5344CB8AC3E}">
        <p14:creationId xmlns:p14="http://schemas.microsoft.com/office/powerpoint/2010/main" val="1300512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קבוצה 17">
            <a:extLst>
              <a:ext uri="{FF2B5EF4-FFF2-40B4-BE49-F238E27FC236}">
                <a16:creationId xmlns:a16="http://schemas.microsoft.com/office/drawing/2014/main" id="{FF175A85-C5BD-8205-1C9E-CFC9DFC38F23}"/>
              </a:ext>
            </a:extLst>
          </p:cNvPr>
          <p:cNvGrpSpPr/>
          <p:nvPr/>
        </p:nvGrpSpPr>
        <p:grpSpPr>
          <a:xfrm>
            <a:off x="0" y="-6490"/>
            <a:ext cx="11945073" cy="6864490"/>
            <a:chOff x="-337197" y="-6490"/>
            <a:chExt cx="9389756" cy="6864490"/>
          </a:xfrm>
        </p:grpSpPr>
        <p:sp>
          <p:nvSpPr>
            <p:cNvPr id="4" name="כותרת 1">
              <a:extLst>
                <a:ext uri="{FF2B5EF4-FFF2-40B4-BE49-F238E27FC236}">
                  <a16:creationId xmlns:a16="http://schemas.microsoft.com/office/drawing/2014/main" id="{9DEDEF09-8D4B-37B6-B17A-834F3C713408}"/>
                </a:ext>
              </a:extLst>
            </p:cNvPr>
            <p:cNvSpPr txBox="1">
              <a:spLocks/>
            </p:cNvSpPr>
            <p:nvPr/>
          </p:nvSpPr>
          <p:spPr>
            <a:xfrm>
              <a:off x="6420632" y="0"/>
              <a:ext cx="2554956" cy="1006997"/>
            </a:xfrm>
            <a:prstGeom prst="rect">
              <a:avLst/>
            </a:prstGeom>
            <a:noFill/>
            <a:ln>
              <a:noFill/>
            </a:ln>
          </p:spPr>
          <p:txBody>
            <a:bodyPr spcFirstLastPara="1" vert="horz" wrap="square" lIns="68580" tIns="34290" rIns="68580" bIns="34290" rtlCol="0" anchor="b" anchorCtr="0">
              <a:normAutofit fontScale="97500"/>
            </a:bodyPr>
            <a:lstStyle>
              <a:defPPr marR="0" lvl="0" algn="l" rtl="0">
                <a:lnSpc>
                  <a:spcPct val="100000"/>
                </a:lnSpc>
                <a:spcBef>
                  <a:spcPts val="0"/>
                </a:spcBef>
                <a:spcAft>
                  <a:spcPts val="0"/>
                </a:spcAft>
              </a:defPPr>
              <a:lvl1pPr marR="0" lvl="0" algn="l" rtl="1">
                <a:lnSpc>
                  <a:spcPct val="100000"/>
                </a:lnSpc>
                <a:spcBef>
                  <a:spcPts val="0"/>
                </a:spcBef>
                <a:spcAft>
                  <a:spcPts val="0"/>
                </a:spcAft>
                <a:buClr>
                  <a:srgbClr val="C3260C"/>
                </a:buClr>
                <a:buSzPts val="6912"/>
                <a:buFont typeface="Georgia"/>
                <a:buChar char="*"/>
                <a:defRPr sz="5400" b="1" i="0" u="none" strike="noStrike" cap="none">
                  <a:solidFill>
                    <a:schemeClr val="dk1"/>
                  </a:solidFill>
                  <a:latin typeface="Trebuchet MS"/>
                  <a:ea typeface="Trebuchet MS"/>
                  <a:cs typeface="Trebuchet MS"/>
                  <a:sym typeface="Trebuchet MS"/>
                </a:defRPr>
              </a:lvl1pPr>
              <a:lvl2pPr marR="0" lvl="1"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buNone/>
              </a:pPr>
              <a:r>
                <a:rPr lang="he-IL" sz="37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     </a:t>
              </a:r>
              <a:r>
                <a:rPr lang="en-US" sz="3700" kern="0" dirty="0" err="1">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מה</a:t>
              </a:r>
              <a:r>
                <a:rPr lang="en-US" sz="37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a:t>
              </a:r>
              <a:br>
                <a:rPr lang="en-US" sz="1400" b="0" kern="0" dirty="0">
                  <a:solidFill>
                    <a:srgbClr val="000000"/>
                  </a:solidFill>
                  <a:latin typeface="Alef MultiGndr" panose="00000500000000000000" pitchFamily="2" charset="-79"/>
                  <a:cs typeface="Alef MultiGndr" panose="00000500000000000000" pitchFamily="2" charset="-79"/>
                </a:rPr>
              </a:br>
              <a:r>
                <a:rPr lang="he-IL" sz="1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איך זה יראה בסוף הדרך? </a:t>
              </a:r>
              <a:endParaRPr lang="LID4096" sz="800" dirty="0"/>
            </a:p>
            <a:p>
              <a:pPr algn="r">
                <a:buNone/>
              </a:pPr>
              <a:endParaRPr lang="en-US" sz="1400" b="0" kern="0" dirty="0">
                <a:solidFill>
                  <a:srgbClr val="000000"/>
                </a:solidFill>
                <a:latin typeface="Alef MultiGndr" panose="00000500000000000000" pitchFamily="2" charset="-79"/>
                <a:cs typeface="Alef MultiGndr" panose="00000500000000000000" pitchFamily="2" charset="-79"/>
              </a:endParaRPr>
            </a:p>
          </p:txBody>
        </p:sp>
        <p:sp>
          <p:nvSpPr>
            <p:cNvPr id="5" name="כותרת 1">
              <a:extLst>
                <a:ext uri="{FF2B5EF4-FFF2-40B4-BE49-F238E27FC236}">
                  <a16:creationId xmlns:a16="http://schemas.microsoft.com/office/drawing/2014/main" id="{613969EE-0E81-A815-4DF8-9BA6D36A5967}"/>
                </a:ext>
              </a:extLst>
            </p:cNvPr>
            <p:cNvSpPr txBox="1">
              <a:spLocks/>
            </p:cNvSpPr>
            <p:nvPr/>
          </p:nvSpPr>
          <p:spPr>
            <a:xfrm>
              <a:off x="6220717" y="2415386"/>
              <a:ext cx="2831842" cy="1507669"/>
            </a:xfrm>
            <a:prstGeom prst="rect">
              <a:avLst/>
            </a:prstGeom>
            <a:noFill/>
            <a:ln>
              <a:noFill/>
            </a:ln>
          </p:spPr>
          <p:txBody>
            <a:bodyPr spcFirstLastPara="1" vert="horz" wrap="square" lIns="68580" tIns="34290" rIns="68580" bIns="34290" rtlCol="0" anchor="b" anchorCtr="0">
              <a:noAutofit/>
            </a:bodyPr>
            <a:lstStyle>
              <a:defPPr marR="0" lvl="0" algn="l" rtl="0">
                <a:lnSpc>
                  <a:spcPct val="100000"/>
                </a:lnSpc>
                <a:spcBef>
                  <a:spcPts val="0"/>
                </a:spcBef>
                <a:spcAft>
                  <a:spcPts val="0"/>
                </a:spcAft>
              </a:defPPr>
              <a:lvl1pPr marR="0" lvl="0" algn="l" rtl="1">
                <a:lnSpc>
                  <a:spcPct val="100000"/>
                </a:lnSpc>
                <a:spcBef>
                  <a:spcPts val="0"/>
                </a:spcBef>
                <a:spcAft>
                  <a:spcPts val="0"/>
                </a:spcAft>
                <a:buClr>
                  <a:srgbClr val="C3260C"/>
                </a:buClr>
                <a:buSzPts val="6912"/>
                <a:buFont typeface="Georgia"/>
                <a:buChar char="*"/>
                <a:defRPr sz="5400" b="1" i="0" u="none" strike="noStrike" cap="none">
                  <a:solidFill>
                    <a:schemeClr val="dk1"/>
                  </a:solidFill>
                  <a:latin typeface="Trebuchet MS"/>
                  <a:ea typeface="Trebuchet MS"/>
                  <a:cs typeface="Trebuchet MS"/>
                  <a:sym typeface="Trebuchet MS"/>
                </a:defRPr>
              </a:lvl1pPr>
              <a:lvl2pPr marR="0" lvl="1"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buNone/>
              </a:pPr>
              <a:r>
                <a:rPr lang="he-IL" sz="36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     </a:t>
              </a:r>
              <a:r>
                <a:rPr lang="en-US" sz="36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למה?</a:t>
              </a:r>
              <a:br>
                <a:rPr lang="he-IL" sz="1400" b="0" kern="0" dirty="0">
                  <a:solidFill>
                    <a:srgbClr val="000000"/>
                  </a:solidFill>
                  <a:latin typeface="Alef MultiGndr" panose="00000500000000000000" pitchFamily="2" charset="-79"/>
                  <a:cs typeface="Alef MultiGndr" panose="00000500000000000000" pitchFamily="2" charset="-79"/>
                </a:rPr>
              </a:br>
              <a:r>
                <a:rPr lang="he-IL" sz="1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למה ולמי זה חשוב? </a:t>
              </a:r>
              <a:endParaRPr lang="LID4096" sz="800" dirty="0"/>
            </a:p>
            <a:p>
              <a:pPr algn="r">
                <a:buNone/>
              </a:pPr>
              <a:endParaRPr lang="he-IL" sz="1400" b="0" kern="0" dirty="0">
                <a:solidFill>
                  <a:srgbClr val="000000"/>
                </a:solidFill>
                <a:latin typeface="Alef MultiGndr" panose="00000500000000000000" pitchFamily="2" charset="-79"/>
                <a:cs typeface="Alef MultiGndr" panose="00000500000000000000" pitchFamily="2" charset="-79"/>
              </a:endParaRPr>
            </a:p>
            <a:p>
              <a:pPr algn="r">
                <a:buNone/>
              </a:pPr>
              <a:br>
                <a:rPr lang="he-IL" sz="1400" b="0" kern="0" dirty="0">
                  <a:solidFill>
                    <a:srgbClr val="000000"/>
                  </a:solidFill>
                  <a:latin typeface="Alef MultiGndr" panose="00000500000000000000" pitchFamily="2" charset="-79"/>
                  <a:cs typeface="Alef MultiGndr" panose="00000500000000000000" pitchFamily="2" charset="-79"/>
                </a:rPr>
              </a:br>
              <a:endParaRPr lang="en-US" sz="1400" b="0" kern="0" dirty="0">
                <a:solidFill>
                  <a:srgbClr val="000000"/>
                </a:solidFill>
                <a:latin typeface="Alef MultiGndr" panose="00000500000000000000" pitchFamily="2" charset="-79"/>
                <a:cs typeface="Alef MultiGndr" panose="00000500000000000000" pitchFamily="2" charset="-79"/>
              </a:endParaRPr>
            </a:p>
          </p:txBody>
        </p:sp>
        <p:sp>
          <p:nvSpPr>
            <p:cNvPr id="6" name="כותרת 1">
              <a:extLst>
                <a:ext uri="{FF2B5EF4-FFF2-40B4-BE49-F238E27FC236}">
                  <a16:creationId xmlns:a16="http://schemas.microsoft.com/office/drawing/2014/main" id="{8478661B-0BF3-BF6A-BB06-EEC7B96FD0D8}"/>
                </a:ext>
              </a:extLst>
            </p:cNvPr>
            <p:cNvSpPr txBox="1">
              <a:spLocks/>
            </p:cNvSpPr>
            <p:nvPr/>
          </p:nvSpPr>
          <p:spPr>
            <a:xfrm>
              <a:off x="5248363" y="4090304"/>
              <a:ext cx="3745473" cy="1640315"/>
            </a:xfrm>
            <a:prstGeom prst="rect">
              <a:avLst/>
            </a:prstGeom>
            <a:noFill/>
            <a:ln>
              <a:noFill/>
            </a:ln>
          </p:spPr>
          <p:txBody>
            <a:bodyPr spcFirstLastPara="1" vert="horz" wrap="square" lIns="68580" tIns="34290" rIns="68580" bIns="34290" rtlCol="0" anchor="b" anchorCtr="0">
              <a:normAutofit fontScale="97500"/>
            </a:bodyPr>
            <a:lstStyle>
              <a:defPPr marR="0" lvl="0" algn="l" rtl="0">
                <a:lnSpc>
                  <a:spcPct val="100000"/>
                </a:lnSpc>
                <a:spcBef>
                  <a:spcPts val="0"/>
                </a:spcBef>
                <a:spcAft>
                  <a:spcPts val="0"/>
                </a:spcAft>
              </a:defPPr>
              <a:lvl1pPr marR="0" lvl="0" algn="l" rtl="1">
                <a:lnSpc>
                  <a:spcPct val="100000"/>
                </a:lnSpc>
                <a:spcBef>
                  <a:spcPts val="0"/>
                </a:spcBef>
                <a:spcAft>
                  <a:spcPts val="0"/>
                </a:spcAft>
                <a:buClr>
                  <a:srgbClr val="C3260C"/>
                </a:buClr>
                <a:buSzPts val="6912"/>
                <a:buFont typeface="Georgia"/>
                <a:buChar char="*"/>
                <a:defRPr sz="5400" b="1" i="0" u="none" strike="noStrike" cap="none">
                  <a:solidFill>
                    <a:schemeClr val="dk1"/>
                  </a:solidFill>
                  <a:latin typeface="Trebuchet MS"/>
                  <a:ea typeface="Trebuchet MS"/>
                  <a:cs typeface="Trebuchet MS"/>
                  <a:sym typeface="Trebuchet MS"/>
                </a:defRPr>
              </a:lvl1pPr>
              <a:lvl2pPr marR="0" lvl="1"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buNone/>
              </a:pPr>
              <a:r>
                <a:rPr lang="he-IL" sz="37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     איתור הזדמנויות</a:t>
              </a:r>
              <a:br>
                <a:rPr lang="he-IL" sz="1400" b="0" kern="0" dirty="0">
                  <a:solidFill>
                    <a:srgbClr val="000000"/>
                  </a:solidFill>
                  <a:latin typeface="Alef MultiGndr" panose="00000500000000000000" pitchFamily="2" charset="-79"/>
                  <a:cs typeface="Alef MultiGndr" panose="00000500000000000000" pitchFamily="2" charset="-79"/>
                </a:rPr>
              </a:br>
              <a:r>
                <a:rPr lang="he-IL" sz="1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אילו הזדמנויות ושותפים יעבדו עבורכם? </a:t>
              </a:r>
              <a:endParaRPr lang="LID4096" sz="800" dirty="0"/>
            </a:p>
            <a:p>
              <a:pPr algn="r">
                <a:buNone/>
              </a:pPr>
              <a:endParaRPr lang="en-US" sz="1400" b="0" kern="0" dirty="0">
                <a:solidFill>
                  <a:srgbClr val="000000"/>
                </a:solidFill>
                <a:latin typeface="Alef MultiGndr" panose="00000500000000000000" pitchFamily="2" charset="-79"/>
                <a:cs typeface="Alef MultiGndr" panose="00000500000000000000" pitchFamily="2" charset="-79"/>
              </a:endParaRPr>
            </a:p>
          </p:txBody>
        </p:sp>
        <p:sp>
          <p:nvSpPr>
            <p:cNvPr id="7" name="כותרת 1">
              <a:extLst>
                <a:ext uri="{FF2B5EF4-FFF2-40B4-BE49-F238E27FC236}">
                  <a16:creationId xmlns:a16="http://schemas.microsoft.com/office/drawing/2014/main" id="{C2F622CC-DFDF-C508-A3F7-4F836E0B605D}"/>
                </a:ext>
              </a:extLst>
            </p:cNvPr>
            <p:cNvSpPr txBox="1">
              <a:spLocks/>
            </p:cNvSpPr>
            <p:nvPr/>
          </p:nvSpPr>
          <p:spPr>
            <a:xfrm>
              <a:off x="91439" y="2884193"/>
              <a:ext cx="3031511" cy="1618359"/>
            </a:xfrm>
            <a:prstGeom prst="rect">
              <a:avLst/>
            </a:prstGeom>
            <a:noFill/>
            <a:ln>
              <a:noFill/>
            </a:ln>
          </p:spPr>
          <p:txBody>
            <a:bodyPr spcFirstLastPara="1" vert="horz" wrap="square" lIns="68580" tIns="34290" rIns="68580" bIns="34290" rtlCol="0" anchor="b" anchorCtr="0">
              <a:normAutofit fontScale="97500"/>
            </a:bodyPr>
            <a:lstStyle>
              <a:defPPr marR="0" lvl="0" algn="l" rtl="0">
                <a:lnSpc>
                  <a:spcPct val="100000"/>
                </a:lnSpc>
                <a:spcBef>
                  <a:spcPts val="0"/>
                </a:spcBef>
                <a:spcAft>
                  <a:spcPts val="0"/>
                </a:spcAft>
              </a:defPPr>
              <a:lvl1pPr marR="0" lvl="0" algn="l" rtl="1">
                <a:lnSpc>
                  <a:spcPct val="100000"/>
                </a:lnSpc>
                <a:spcBef>
                  <a:spcPts val="0"/>
                </a:spcBef>
                <a:spcAft>
                  <a:spcPts val="0"/>
                </a:spcAft>
                <a:buClr>
                  <a:srgbClr val="C3260C"/>
                </a:buClr>
                <a:buSzPts val="6912"/>
                <a:buFont typeface="Georgia"/>
                <a:buChar char="*"/>
                <a:defRPr sz="5400" b="1" i="0" u="none" strike="noStrike" cap="none">
                  <a:solidFill>
                    <a:schemeClr val="dk1"/>
                  </a:solidFill>
                  <a:latin typeface="Trebuchet MS"/>
                  <a:ea typeface="Trebuchet MS"/>
                  <a:cs typeface="Trebuchet MS"/>
                  <a:sym typeface="Trebuchet MS"/>
                </a:defRPr>
              </a:lvl1pPr>
              <a:lvl2pPr marR="0" lvl="1"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buNone/>
              </a:pPr>
              <a:r>
                <a:rPr lang="he-IL" sz="37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    </a:t>
              </a:r>
              <a:r>
                <a:rPr lang="en-US" sz="3700" kern="0" dirty="0" err="1">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גמישות</a:t>
              </a:r>
              <a:br>
                <a:rPr lang="he-IL" sz="1400" b="0" kern="0" dirty="0">
                  <a:solidFill>
                    <a:srgbClr val="000000"/>
                  </a:solidFill>
                  <a:latin typeface="Alef MultiGndr" panose="00000500000000000000" pitchFamily="2" charset="-79"/>
                  <a:cs typeface="Alef MultiGndr" panose="00000500000000000000" pitchFamily="2" charset="-79"/>
                </a:rPr>
              </a:br>
              <a:r>
                <a:rPr lang="he-IL" sz="1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על מה תצטרכו לוותר ולהתפשר? </a:t>
              </a:r>
              <a:endParaRPr lang="LID4096" sz="800" dirty="0"/>
            </a:p>
            <a:p>
              <a:pPr algn="r">
                <a:buNone/>
              </a:pPr>
              <a:endParaRPr lang="en-US" sz="1400" b="0" kern="0" dirty="0">
                <a:solidFill>
                  <a:srgbClr val="000000"/>
                </a:solidFill>
                <a:latin typeface="Alef MultiGndr" panose="00000500000000000000" pitchFamily="2" charset="-79"/>
                <a:cs typeface="Alef MultiGndr" panose="00000500000000000000" pitchFamily="2" charset="-79"/>
              </a:endParaRPr>
            </a:p>
          </p:txBody>
        </p:sp>
        <p:sp>
          <p:nvSpPr>
            <p:cNvPr id="8" name="כותרת 1">
              <a:extLst>
                <a:ext uri="{FF2B5EF4-FFF2-40B4-BE49-F238E27FC236}">
                  <a16:creationId xmlns:a16="http://schemas.microsoft.com/office/drawing/2014/main" id="{C01654D7-07E8-ADD8-BDD6-8C8534E5E81B}"/>
                </a:ext>
              </a:extLst>
            </p:cNvPr>
            <p:cNvSpPr txBox="1">
              <a:spLocks/>
            </p:cNvSpPr>
            <p:nvPr/>
          </p:nvSpPr>
          <p:spPr>
            <a:xfrm>
              <a:off x="-337197" y="-6490"/>
              <a:ext cx="3637805" cy="1279705"/>
            </a:xfrm>
            <a:prstGeom prst="rect">
              <a:avLst/>
            </a:prstGeom>
            <a:noFill/>
            <a:ln>
              <a:noFill/>
            </a:ln>
          </p:spPr>
          <p:txBody>
            <a:bodyPr spcFirstLastPara="1" vert="horz" wrap="square" lIns="68580" tIns="34290" rIns="68580" bIns="34290" rtlCol="0" anchor="b" anchorCtr="0">
              <a:normAutofit fontScale="97500"/>
            </a:bodyPr>
            <a:lstStyle>
              <a:defPPr marR="0" lvl="0" algn="l" rtl="0">
                <a:lnSpc>
                  <a:spcPct val="100000"/>
                </a:lnSpc>
                <a:spcBef>
                  <a:spcPts val="0"/>
                </a:spcBef>
                <a:spcAft>
                  <a:spcPts val="0"/>
                </a:spcAft>
              </a:defPPr>
              <a:lvl1pPr marR="0" lvl="0" algn="l" rtl="1">
                <a:lnSpc>
                  <a:spcPct val="100000"/>
                </a:lnSpc>
                <a:spcBef>
                  <a:spcPts val="0"/>
                </a:spcBef>
                <a:spcAft>
                  <a:spcPts val="0"/>
                </a:spcAft>
                <a:buClr>
                  <a:srgbClr val="C3260C"/>
                </a:buClr>
                <a:buSzPts val="6912"/>
                <a:buFont typeface="Georgia"/>
                <a:buChar char="*"/>
                <a:defRPr sz="5400" b="1" i="0" u="none" strike="noStrike" cap="none">
                  <a:solidFill>
                    <a:schemeClr val="dk1"/>
                  </a:solidFill>
                  <a:latin typeface="Trebuchet MS"/>
                  <a:ea typeface="Trebuchet MS"/>
                  <a:cs typeface="Trebuchet MS"/>
                  <a:sym typeface="Trebuchet MS"/>
                </a:defRPr>
              </a:lvl1pPr>
              <a:lvl2pPr marR="0" lvl="1"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1">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buNone/>
              </a:pPr>
              <a:r>
                <a:rPr lang="he-IL" sz="3700" kern="0"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Alef MultiGndr" panose="00000500000000000000" pitchFamily="2" charset="-79"/>
                  <a:cs typeface="Alef MultiGndr" panose="00000500000000000000" pitchFamily="2" charset="-79"/>
                </a:rPr>
                <a:t>     פעולה מיידית</a:t>
              </a:r>
              <a:br>
                <a:rPr lang="he-IL" sz="1400" b="0" kern="0" dirty="0">
                  <a:solidFill>
                    <a:srgbClr val="000000"/>
                  </a:solidFill>
                  <a:latin typeface="Alef MultiGndr" panose="00000500000000000000" pitchFamily="2" charset="-79"/>
                  <a:cs typeface="Alef MultiGndr" panose="00000500000000000000" pitchFamily="2" charset="-79"/>
                </a:rPr>
              </a:br>
              <a:r>
                <a:rPr lang="he-IL" sz="1400" b="0" cap="none" spc="0" dirty="0">
                  <a:ln w="0"/>
                  <a:solidFill>
                    <a:srgbClr val="C00000"/>
                  </a:solidFill>
                  <a:effectLst>
                    <a:outerShdw blurRad="38100" dist="19050" dir="2700000" algn="tl" rotWithShape="0">
                      <a:schemeClr val="dk1">
                        <a:alpha val="40000"/>
                      </a:schemeClr>
                    </a:outerShdw>
                  </a:effectLst>
                  <a:latin typeface="Alef MultiGndr" panose="00000500000000000000" pitchFamily="2" charset="-79"/>
                  <a:cs typeface="Alef MultiGndr" panose="00000500000000000000" pitchFamily="2" charset="-79"/>
                </a:rPr>
                <a:t>הדבר הראשון שצריך לעשות </a:t>
              </a:r>
              <a:endParaRPr lang="LID4096" sz="800" dirty="0"/>
            </a:p>
            <a:p>
              <a:pPr algn="r">
                <a:buNone/>
              </a:pPr>
              <a:br>
                <a:rPr lang="he-IL" sz="1400" b="0" kern="0" dirty="0">
                  <a:solidFill>
                    <a:srgbClr val="000000"/>
                  </a:solidFill>
                  <a:latin typeface="Alef MultiGndr" panose="00000500000000000000" pitchFamily="2" charset="-79"/>
                  <a:cs typeface="Alef MultiGndr" panose="00000500000000000000" pitchFamily="2" charset="-79"/>
                </a:rPr>
              </a:br>
              <a:endParaRPr lang="en-US" sz="1400" b="0" kern="0" dirty="0">
                <a:solidFill>
                  <a:srgbClr val="000000"/>
                </a:solidFill>
                <a:latin typeface="Alef MultiGndr" panose="00000500000000000000" pitchFamily="2" charset="-79"/>
                <a:cs typeface="Alef MultiGndr" panose="00000500000000000000" pitchFamily="2" charset="-79"/>
              </a:endParaRPr>
            </a:p>
          </p:txBody>
        </p:sp>
        <p:pic>
          <p:nvPicPr>
            <p:cNvPr id="9" name="גרפיקה 8" descr="תג 1 קו מיתאר">
              <a:extLst>
                <a:ext uri="{FF2B5EF4-FFF2-40B4-BE49-F238E27FC236}">
                  <a16:creationId xmlns:a16="http://schemas.microsoft.com/office/drawing/2014/main" id="{A44C0EC4-C38B-FF4A-FDD9-EE9D5FAE82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7066" y="104479"/>
              <a:ext cx="503343" cy="503343"/>
            </a:xfrm>
            <a:prstGeom prst="rect">
              <a:avLst/>
            </a:prstGeom>
          </p:spPr>
        </p:pic>
        <p:pic>
          <p:nvPicPr>
            <p:cNvPr id="10" name="גרפיקה 9" descr="תג קו מיתאר">
              <a:extLst>
                <a:ext uri="{FF2B5EF4-FFF2-40B4-BE49-F238E27FC236}">
                  <a16:creationId xmlns:a16="http://schemas.microsoft.com/office/drawing/2014/main" id="{C7795300-234C-8D2B-A5CB-4876BAE76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2245" y="2545190"/>
              <a:ext cx="503343" cy="503343"/>
            </a:xfrm>
            <a:prstGeom prst="rect">
              <a:avLst/>
            </a:prstGeom>
          </p:spPr>
        </p:pic>
        <p:pic>
          <p:nvPicPr>
            <p:cNvPr id="11" name="גרפיקה 10" descr="תג 3 קו מיתאר">
              <a:extLst>
                <a:ext uri="{FF2B5EF4-FFF2-40B4-BE49-F238E27FC236}">
                  <a16:creationId xmlns:a16="http://schemas.microsoft.com/office/drawing/2014/main" id="{93CFC4DB-B858-87FE-877C-D7B3BA971E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0493" y="4860583"/>
              <a:ext cx="503343" cy="503343"/>
            </a:xfrm>
            <a:prstGeom prst="rect">
              <a:avLst/>
            </a:prstGeom>
          </p:spPr>
        </p:pic>
        <p:pic>
          <p:nvPicPr>
            <p:cNvPr id="12" name="גרפיקה 11" descr="תג 4 עם מילוי מלא">
              <a:extLst>
                <a:ext uri="{FF2B5EF4-FFF2-40B4-BE49-F238E27FC236}">
                  <a16:creationId xmlns:a16="http://schemas.microsoft.com/office/drawing/2014/main" id="{124AEDC8-288A-E272-178A-187BB6FD99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28591" y="3586961"/>
              <a:ext cx="503343" cy="503343"/>
            </a:xfrm>
            <a:prstGeom prst="rect">
              <a:avLst/>
            </a:prstGeom>
          </p:spPr>
        </p:pic>
        <p:pic>
          <p:nvPicPr>
            <p:cNvPr id="13" name="גרפיקה 12" descr="תג 5 עם מילוי מלא">
              <a:extLst>
                <a:ext uri="{FF2B5EF4-FFF2-40B4-BE49-F238E27FC236}">
                  <a16:creationId xmlns:a16="http://schemas.microsoft.com/office/drawing/2014/main" id="{DB1D2B9A-2400-717D-91AB-2BDE1B9DE0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97265" y="137160"/>
              <a:ext cx="503343" cy="503343"/>
            </a:xfrm>
            <a:prstGeom prst="rect">
              <a:avLst/>
            </a:prstGeom>
          </p:spPr>
        </p:pic>
        <p:sp>
          <p:nvSpPr>
            <p:cNvPr id="2" name="הסבר: חץ למטה 1">
              <a:extLst>
                <a:ext uri="{FF2B5EF4-FFF2-40B4-BE49-F238E27FC236}">
                  <a16:creationId xmlns:a16="http://schemas.microsoft.com/office/drawing/2014/main" id="{12DF792C-6530-00BB-3F8F-6D930E867B9B}"/>
                </a:ext>
              </a:extLst>
            </p:cNvPr>
            <p:cNvSpPr/>
            <p:nvPr/>
          </p:nvSpPr>
          <p:spPr>
            <a:xfrm>
              <a:off x="3626292" y="91440"/>
              <a:ext cx="5426267" cy="2373816"/>
            </a:xfrm>
            <a:prstGeom prst="downArrowCallout">
              <a:avLst>
                <a:gd name="adj1" fmla="val 6316"/>
                <a:gd name="adj2" fmla="val 11346"/>
                <a:gd name="adj3" fmla="val 5666"/>
                <a:gd name="adj4" fmla="val 88092"/>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rtl="0">
                <a:buClr>
                  <a:srgbClr val="000000"/>
                </a:buClr>
              </a:pPr>
              <a:endParaRPr lang="LID4096" sz="1400" kern="0">
                <a:solidFill>
                  <a:srgbClr val="000000"/>
                </a:solidFill>
                <a:latin typeface="Arial"/>
                <a:sym typeface="Arial"/>
              </a:endParaRPr>
            </a:p>
          </p:txBody>
        </p:sp>
        <p:sp>
          <p:nvSpPr>
            <p:cNvPr id="3" name="הסבר: חץ למטה 2">
              <a:extLst>
                <a:ext uri="{FF2B5EF4-FFF2-40B4-BE49-F238E27FC236}">
                  <a16:creationId xmlns:a16="http://schemas.microsoft.com/office/drawing/2014/main" id="{A6F986A7-4092-5625-265B-6195E1000CA8}"/>
                </a:ext>
              </a:extLst>
            </p:cNvPr>
            <p:cNvSpPr/>
            <p:nvPr/>
          </p:nvSpPr>
          <p:spPr>
            <a:xfrm>
              <a:off x="3605217" y="2502669"/>
              <a:ext cx="5426266" cy="2217384"/>
            </a:xfrm>
            <a:prstGeom prst="downArrowCallout">
              <a:avLst>
                <a:gd name="adj1" fmla="val 6316"/>
                <a:gd name="adj2" fmla="val 11346"/>
                <a:gd name="adj3" fmla="val 5666"/>
                <a:gd name="adj4" fmla="val 88092"/>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rtl="0">
                <a:buClr>
                  <a:srgbClr val="000000"/>
                </a:buClr>
              </a:pPr>
              <a:endParaRPr lang="LID4096" sz="1400" kern="0">
                <a:solidFill>
                  <a:srgbClr val="000000"/>
                </a:solidFill>
                <a:latin typeface="Arial"/>
                <a:sym typeface="Arial"/>
              </a:endParaRPr>
            </a:p>
          </p:txBody>
        </p:sp>
        <p:sp>
          <p:nvSpPr>
            <p:cNvPr id="15" name="הסבר: חץ שמאלה 14">
              <a:extLst>
                <a:ext uri="{FF2B5EF4-FFF2-40B4-BE49-F238E27FC236}">
                  <a16:creationId xmlns:a16="http://schemas.microsoft.com/office/drawing/2014/main" id="{E9086907-BF75-EF7F-E07F-B1D6E8C194E9}"/>
                </a:ext>
              </a:extLst>
            </p:cNvPr>
            <p:cNvSpPr/>
            <p:nvPr/>
          </p:nvSpPr>
          <p:spPr>
            <a:xfrm>
              <a:off x="3321684" y="4794277"/>
              <a:ext cx="5709799" cy="2063723"/>
            </a:xfrm>
            <a:prstGeom prst="leftArrowCallout">
              <a:avLst>
                <a:gd name="adj1" fmla="val 3821"/>
                <a:gd name="adj2" fmla="val 12822"/>
                <a:gd name="adj3" fmla="val 7528"/>
                <a:gd name="adj4" fmla="val 9535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rtl="0">
                <a:buClr>
                  <a:srgbClr val="000000"/>
                </a:buClr>
              </a:pPr>
              <a:endParaRPr lang="LID4096" sz="1400" kern="0">
                <a:solidFill>
                  <a:srgbClr val="000000"/>
                </a:solidFill>
                <a:latin typeface="Arial"/>
                <a:sym typeface="Arial"/>
              </a:endParaRPr>
            </a:p>
          </p:txBody>
        </p:sp>
        <p:sp>
          <p:nvSpPr>
            <p:cNvPr id="16" name="הסבר: חץ למעלה 15">
              <a:extLst>
                <a:ext uri="{FF2B5EF4-FFF2-40B4-BE49-F238E27FC236}">
                  <a16:creationId xmlns:a16="http://schemas.microsoft.com/office/drawing/2014/main" id="{59A7638A-DC63-E28D-884A-A70272A11A91}"/>
                </a:ext>
              </a:extLst>
            </p:cNvPr>
            <p:cNvSpPr/>
            <p:nvPr/>
          </p:nvSpPr>
          <p:spPr>
            <a:xfrm>
              <a:off x="91440" y="3257550"/>
              <a:ext cx="3209168" cy="3484112"/>
            </a:xfrm>
            <a:prstGeom prst="upArrowCallout">
              <a:avLst>
                <a:gd name="adj1" fmla="val 5257"/>
                <a:gd name="adj2" fmla="val 7534"/>
                <a:gd name="adj3" fmla="val 4877"/>
                <a:gd name="adj4" fmla="val 9357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rtl="0">
                <a:buClr>
                  <a:srgbClr val="000000"/>
                </a:buClr>
              </a:pPr>
              <a:endParaRPr lang="LID4096" sz="1400" kern="0">
                <a:solidFill>
                  <a:srgbClr val="000000"/>
                </a:solidFill>
                <a:latin typeface="Arial"/>
                <a:sym typeface="Arial"/>
              </a:endParaRPr>
            </a:p>
          </p:txBody>
        </p:sp>
        <p:sp>
          <p:nvSpPr>
            <p:cNvPr id="17" name="מלבן 16">
              <a:extLst>
                <a:ext uri="{FF2B5EF4-FFF2-40B4-BE49-F238E27FC236}">
                  <a16:creationId xmlns:a16="http://schemas.microsoft.com/office/drawing/2014/main" id="{2146FCC7-CB94-A1E7-CB40-0FD7AE8B9CEB}"/>
                </a:ext>
              </a:extLst>
            </p:cNvPr>
            <p:cNvSpPr/>
            <p:nvPr/>
          </p:nvSpPr>
          <p:spPr>
            <a:xfrm>
              <a:off x="91440" y="137160"/>
              <a:ext cx="3209168" cy="300601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rtl="0">
                <a:buClr>
                  <a:srgbClr val="000000"/>
                </a:buClr>
              </a:pPr>
              <a:endParaRPr lang="LID4096" sz="1400" kern="0">
                <a:solidFill>
                  <a:srgbClr val="000000"/>
                </a:solidFill>
                <a:latin typeface="Arial"/>
                <a:sym typeface="Arial"/>
              </a:endParaRPr>
            </a:p>
          </p:txBody>
        </p:sp>
      </p:grpSp>
    </p:spTree>
    <p:extLst>
      <p:ext uri="{BB962C8B-B14F-4D97-AF65-F5344CB8AC3E}">
        <p14:creationId xmlns:p14="http://schemas.microsoft.com/office/powerpoint/2010/main" val="85239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דיאגרמה 9">
            <a:extLst>
              <a:ext uri="{FF2B5EF4-FFF2-40B4-BE49-F238E27FC236}">
                <a16:creationId xmlns:a16="http://schemas.microsoft.com/office/drawing/2014/main" id="{231816C2-0EBB-E251-73DD-75CE940F6587}"/>
              </a:ext>
            </a:extLst>
          </p:cNvPr>
          <p:cNvGraphicFramePr/>
          <p:nvPr>
            <p:extLst>
              <p:ext uri="{D42A27DB-BD31-4B8C-83A1-F6EECF244321}">
                <p14:modId xmlns:p14="http://schemas.microsoft.com/office/powerpoint/2010/main" val="4050139911"/>
              </p:ext>
            </p:extLst>
          </p:nvPr>
        </p:nvGraphicFramePr>
        <p:xfrm>
          <a:off x="1732348" y="1562689"/>
          <a:ext cx="8727305" cy="4917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תיבת טקסט 1">
            <a:extLst>
              <a:ext uri="{FF2B5EF4-FFF2-40B4-BE49-F238E27FC236}">
                <a16:creationId xmlns:a16="http://schemas.microsoft.com/office/drawing/2014/main" id="{A19F3242-3E04-CE5E-1941-8F32B3B74C55}"/>
              </a:ext>
            </a:extLst>
          </p:cNvPr>
          <p:cNvSpPr txBox="1"/>
          <p:nvPr/>
        </p:nvSpPr>
        <p:spPr>
          <a:xfrm>
            <a:off x="2152650" y="334030"/>
            <a:ext cx="6195061" cy="523220"/>
          </a:xfrm>
          <a:prstGeom prst="rect">
            <a:avLst/>
          </a:prstGeom>
          <a:noFill/>
        </p:spPr>
        <p:txBody>
          <a:bodyPr wrap="square" rtlCol="0">
            <a:spAutoFit/>
          </a:bodyPr>
          <a:lstStyle/>
          <a:p>
            <a:pPr algn="l" rtl="0">
              <a:buClr>
                <a:srgbClr val="000000"/>
              </a:buClr>
            </a:pPr>
            <a:r>
              <a:rPr lang="he-IL" sz="2800" kern="0" dirty="0">
                <a:solidFill>
                  <a:srgbClr val="000000"/>
                </a:solidFill>
                <a:latin typeface="Alef MultiGndr" panose="00000500000000000000" pitchFamily="2" charset="-79"/>
                <a:cs typeface="Alef MultiGndr" panose="00000500000000000000" pitchFamily="2" charset="-79"/>
                <a:sym typeface="Arial"/>
              </a:rPr>
              <a:t>לסיכום:</a:t>
            </a:r>
            <a:endParaRPr lang="LID4096" sz="2800" kern="0" dirty="0">
              <a:solidFill>
                <a:srgbClr val="000000"/>
              </a:solidFill>
              <a:latin typeface="Alef MultiGndr" panose="00000500000000000000" pitchFamily="2" charset="-79"/>
              <a:cs typeface="Alef MultiGndr" panose="00000500000000000000" pitchFamily="2" charset="-79"/>
              <a:sym typeface="Arial"/>
            </a:endParaRPr>
          </a:p>
        </p:txBody>
      </p:sp>
      <p:pic>
        <p:nvPicPr>
          <p:cNvPr id="3" name="גרפיקה 2" descr="הליכה עם מילוי מלא">
            <a:extLst>
              <a:ext uri="{FF2B5EF4-FFF2-40B4-BE49-F238E27FC236}">
                <a16:creationId xmlns:a16="http://schemas.microsoft.com/office/drawing/2014/main" id="{B8F5B8B3-C136-02CD-7C6A-D3C5B07435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024975" y="272242"/>
            <a:ext cx="863608" cy="694395"/>
          </a:xfrm>
          <a:prstGeom prst="rect">
            <a:avLst/>
          </a:prstGeom>
        </p:spPr>
      </p:pic>
      <p:pic>
        <p:nvPicPr>
          <p:cNvPr id="4" name="גרפיקה 3" descr="הליכה עם מילוי מלא">
            <a:extLst>
              <a:ext uri="{FF2B5EF4-FFF2-40B4-BE49-F238E27FC236}">
                <a16:creationId xmlns:a16="http://schemas.microsoft.com/office/drawing/2014/main" id="{F371984C-3460-8788-B9B2-A760592704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404887" y="378126"/>
            <a:ext cx="863608" cy="694395"/>
          </a:xfrm>
          <a:prstGeom prst="rect">
            <a:avLst/>
          </a:prstGeom>
        </p:spPr>
      </p:pic>
      <p:pic>
        <p:nvPicPr>
          <p:cNvPr id="5" name="גרפיקה 4" descr="הליכה עם מילוי מלא">
            <a:extLst>
              <a:ext uri="{FF2B5EF4-FFF2-40B4-BE49-F238E27FC236}">
                <a16:creationId xmlns:a16="http://schemas.microsoft.com/office/drawing/2014/main" id="{FFC1AB51-648A-6A35-7295-C54BAAF75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794422" y="162856"/>
            <a:ext cx="863608" cy="694395"/>
          </a:xfrm>
          <a:prstGeom prst="rect">
            <a:avLst/>
          </a:prstGeom>
        </p:spPr>
      </p:pic>
    </p:spTree>
    <p:extLst>
      <p:ext uri="{BB962C8B-B14F-4D97-AF65-F5344CB8AC3E}">
        <p14:creationId xmlns:p14="http://schemas.microsoft.com/office/powerpoint/2010/main" val="241778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871DBA7-D86A-D5BC-717C-4786C774D352}"/>
              </a:ext>
            </a:extLst>
          </p:cNvPr>
          <p:cNvSpPr>
            <a:spLocks noGrp="1"/>
          </p:cNvSpPr>
          <p:nvPr>
            <p:ph idx="1"/>
          </p:nvPr>
        </p:nvSpPr>
        <p:spPr/>
        <p:txBody>
          <a:bodyPr/>
          <a:lstStyle/>
          <a:p>
            <a:endParaRPr lang="LID4096"/>
          </a:p>
        </p:txBody>
      </p:sp>
      <p:pic>
        <p:nvPicPr>
          <p:cNvPr id="5" name="תמונה 4">
            <a:extLst>
              <a:ext uri="{FF2B5EF4-FFF2-40B4-BE49-F238E27FC236}">
                <a16:creationId xmlns:a16="http://schemas.microsoft.com/office/drawing/2014/main" id="{B08BD563-8462-85CC-5DCB-EAA54AB11BE1}"/>
              </a:ext>
            </a:extLst>
          </p:cNvPr>
          <p:cNvPicPr>
            <a:picLocks noChangeAspect="1"/>
          </p:cNvPicPr>
          <p:nvPr/>
        </p:nvPicPr>
        <p:blipFill>
          <a:blip r:embed="rId2"/>
          <a:stretch>
            <a:fillRect/>
          </a:stretch>
        </p:blipFill>
        <p:spPr>
          <a:xfrm>
            <a:off x="-239299" y="185195"/>
            <a:ext cx="6250826" cy="5690653"/>
          </a:xfrm>
          <a:prstGeom prst="rect">
            <a:avLst/>
          </a:prstGeom>
        </p:spPr>
      </p:pic>
      <p:pic>
        <p:nvPicPr>
          <p:cNvPr id="7" name="תמונה 6">
            <a:extLst>
              <a:ext uri="{FF2B5EF4-FFF2-40B4-BE49-F238E27FC236}">
                <a16:creationId xmlns:a16="http://schemas.microsoft.com/office/drawing/2014/main" id="{FE982456-AD39-0B93-14E1-E2BC97D83E2E}"/>
              </a:ext>
            </a:extLst>
          </p:cNvPr>
          <p:cNvPicPr>
            <a:picLocks noChangeAspect="1"/>
          </p:cNvPicPr>
          <p:nvPr/>
        </p:nvPicPr>
        <p:blipFill>
          <a:blip r:embed="rId3"/>
          <a:stretch>
            <a:fillRect/>
          </a:stretch>
        </p:blipFill>
        <p:spPr>
          <a:xfrm>
            <a:off x="5875715" y="185195"/>
            <a:ext cx="6162471" cy="5754059"/>
          </a:xfrm>
          <a:prstGeom prst="rect">
            <a:avLst/>
          </a:prstGeom>
        </p:spPr>
      </p:pic>
    </p:spTree>
    <p:extLst>
      <p:ext uri="{BB962C8B-B14F-4D97-AF65-F5344CB8AC3E}">
        <p14:creationId xmlns:p14="http://schemas.microsoft.com/office/powerpoint/2010/main" val="281493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75" name="Group 74">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76" name="Rectangle 75">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76">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3" name="Freeform: Shape 78">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תיבת טקסט 2">
            <a:extLst>
              <a:ext uri="{FF2B5EF4-FFF2-40B4-BE49-F238E27FC236}">
                <a16:creationId xmlns:a16="http://schemas.microsoft.com/office/drawing/2014/main" id="{6B8F65C9-0E54-EFD4-0F50-34797BDCB4B9}"/>
              </a:ext>
            </a:extLst>
          </p:cNvPr>
          <p:cNvSpPr txBox="1"/>
          <p:nvPr/>
        </p:nvSpPr>
        <p:spPr>
          <a:xfrm>
            <a:off x="8686317" y="1102857"/>
            <a:ext cx="3244259" cy="4572000"/>
          </a:xfrm>
          <a:prstGeom prst="rect">
            <a:avLst/>
          </a:prstGeom>
        </p:spPr>
        <p:txBody>
          <a:bodyPr vert="horz" lIns="91440" tIns="45720" rIns="91440" bIns="45720" rtlCol="0">
            <a:normAutofit lnSpcReduction="10000"/>
          </a:bodyPr>
          <a:lstStyle/>
          <a:p>
            <a:pPr>
              <a:lnSpc>
                <a:spcPct val="150000"/>
              </a:lnSpc>
              <a:spcAft>
                <a:spcPts val="600"/>
              </a:spcAft>
            </a:pP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עד</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כמה</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אני</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מרוצה</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מההישגים</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שלי</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a:t>
            </a:r>
            <a:r>
              <a:rPr lang="he-IL"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כמחנכת כתה,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בכל</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תחום</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sym typeface="Arial"/>
              </a:rPr>
              <a:t>:</a:t>
            </a:r>
          </a:p>
        </p:txBody>
      </p:sp>
      <p:grpSp>
        <p:nvGrpSpPr>
          <p:cNvPr id="2" name="קבוצה 1">
            <a:extLst>
              <a:ext uri="{FF2B5EF4-FFF2-40B4-BE49-F238E27FC236}">
                <a16:creationId xmlns:a16="http://schemas.microsoft.com/office/drawing/2014/main" id="{AD3915F9-6DE2-4E1E-87FA-40152880D404}"/>
              </a:ext>
            </a:extLst>
          </p:cNvPr>
          <p:cNvGrpSpPr/>
          <p:nvPr/>
        </p:nvGrpSpPr>
        <p:grpSpPr>
          <a:xfrm>
            <a:off x="185195" y="480852"/>
            <a:ext cx="8588414" cy="6278763"/>
            <a:chOff x="177358" y="-1551"/>
            <a:chExt cx="9095487" cy="6606533"/>
          </a:xfrm>
        </p:grpSpPr>
        <p:grpSp>
          <p:nvGrpSpPr>
            <p:cNvPr id="68" name="קבוצה 67">
              <a:extLst>
                <a:ext uri="{FF2B5EF4-FFF2-40B4-BE49-F238E27FC236}">
                  <a16:creationId xmlns:a16="http://schemas.microsoft.com/office/drawing/2014/main" id="{6B07C4CC-C01C-46AF-AEAE-6BDB8EB5E99F}"/>
                </a:ext>
              </a:extLst>
            </p:cNvPr>
            <p:cNvGrpSpPr/>
            <p:nvPr/>
          </p:nvGrpSpPr>
          <p:grpSpPr>
            <a:xfrm>
              <a:off x="188084" y="-1551"/>
              <a:ext cx="7478955" cy="6606533"/>
              <a:chOff x="217968" y="-1056339"/>
              <a:chExt cx="9971939" cy="8808708"/>
            </a:xfrm>
          </p:grpSpPr>
          <p:pic>
            <p:nvPicPr>
              <p:cNvPr id="19" name="תמונה 18">
                <a:extLst>
                  <a:ext uri="{FF2B5EF4-FFF2-40B4-BE49-F238E27FC236}">
                    <a16:creationId xmlns:a16="http://schemas.microsoft.com/office/drawing/2014/main" id="{617A9E4F-2A29-498E-993E-55A83CE72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073" y="776758"/>
                <a:ext cx="5264151" cy="5302250"/>
              </a:xfrm>
              <a:prstGeom prst="rect">
                <a:avLst/>
              </a:prstGeom>
            </p:spPr>
          </p:pic>
          <p:sp>
            <p:nvSpPr>
              <p:cNvPr id="6" name="הסבר: קו 5">
                <a:extLst>
                  <a:ext uri="{FF2B5EF4-FFF2-40B4-BE49-F238E27FC236}">
                    <a16:creationId xmlns:a16="http://schemas.microsoft.com/office/drawing/2014/main" id="{DCC23DF1-6D7F-4B7B-86EB-D6D4643D9E55}"/>
                  </a:ext>
                </a:extLst>
              </p:cNvPr>
              <p:cNvSpPr/>
              <p:nvPr/>
            </p:nvSpPr>
            <p:spPr>
              <a:xfrm>
                <a:off x="6681992" y="-1056335"/>
                <a:ext cx="3507915" cy="1521847"/>
              </a:xfrm>
              <a:prstGeom prst="borderCallout1">
                <a:avLst>
                  <a:gd name="adj1" fmla="val 98393"/>
                  <a:gd name="adj2" fmla="val 53599"/>
                  <a:gd name="adj3" fmla="val 154068"/>
                  <a:gd name="adj4" fmla="val 13577"/>
                </a:avLst>
              </a:prstGeom>
              <a:ln/>
            </p:spPr>
            <p:style>
              <a:lnRef idx="1">
                <a:schemeClr val="accent3"/>
              </a:lnRef>
              <a:fillRef idx="2">
                <a:schemeClr val="accent3"/>
              </a:fillRef>
              <a:effectRef idx="1">
                <a:schemeClr val="accent3"/>
              </a:effectRef>
              <a:fontRef idx="minor">
                <a:schemeClr val="dk1"/>
              </a:fontRef>
            </p:style>
            <p:txBody>
              <a:bodyPr rtlCol="0" anchor="ctr">
                <a:noAutofit/>
              </a:bodyPr>
              <a:lstStyle/>
              <a:p>
                <a:pPr algn="ctr" defTabSz="342900" rtl="0">
                  <a:lnSpc>
                    <a:spcPct val="90000"/>
                  </a:lnSpc>
                  <a:spcAft>
                    <a:spcPts val="600"/>
                  </a:spcAft>
                </a:pPr>
                <a:r>
                  <a:rPr lang="he-IL" sz="2000" b="1" dirty="0">
                    <a:solidFill>
                      <a:prstClr val="black"/>
                    </a:solidFill>
                    <a:latin typeface="Alef MultiGndr" panose="00000500000000000000" pitchFamily="2" charset="-79"/>
                    <a:cs typeface="Alef MultiGndr" panose="00000500000000000000" pitchFamily="2" charset="-79"/>
                    <a:sym typeface="Arial"/>
                  </a:rPr>
                  <a:t>ראייה ותכלול הוליסטי</a:t>
                </a:r>
              </a:p>
              <a:p>
                <a:pPr algn="ctr" defTabSz="342900" rtl="0">
                  <a:lnSpc>
                    <a:spcPct val="90000"/>
                  </a:lnSpc>
                  <a:spcAft>
                    <a:spcPts val="600"/>
                  </a:spcAft>
                </a:pPr>
                <a:r>
                  <a:rPr lang="he-IL" sz="2000" b="1" dirty="0">
                    <a:solidFill>
                      <a:prstClr val="black"/>
                    </a:solidFill>
                    <a:latin typeface="Alef MultiGndr" panose="00000500000000000000" pitchFamily="2" charset="-79"/>
                    <a:cs typeface="Alef MultiGndr" panose="00000500000000000000" pitchFamily="2" charset="-79"/>
                    <a:sym typeface="Arial"/>
                  </a:rPr>
                  <a:t>של התלמידות</a:t>
                </a:r>
                <a:endParaRPr lang="LID4096" sz="2000" b="1" dirty="0">
                  <a:solidFill>
                    <a:prstClr val="black"/>
                  </a:solidFill>
                  <a:latin typeface="Alef MultiGndr" panose="00000500000000000000" pitchFamily="2" charset="-79"/>
                  <a:cs typeface="Alef MultiGndr" panose="00000500000000000000" pitchFamily="2" charset="-79"/>
                  <a:sym typeface="Arial"/>
                </a:endParaRPr>
              </a:p>
            </p:txBody>
          </p:sp>
          <p:sp>
            <p:nvSpPr>
              <p:cNvPr id="57" name="הסבר: קו 56">
                <a:extLst>
                  <a:ext uri="{FF2B5EF4-FFF2-40B4-BE49-F238E27FC236}">
                    <a16:creationId xmlns:a16="http://schemas.microsoft.com/office/drawing/2014/main" id="{43E6EB4D-D94F-44BC-BB6E-64C43C653810}"/>
                  </a:ext>
                </a:extLst>
              </p:cNvPr>
              <p:cNvSpPr/>
              <p:nvPr/>
            </p:nvSpPr>
            <p:spPr>
              <a:xfrm>
                <a:off x="6300934" y="6230522"/>
                <a:ext cx="2482290" cy="1521847"/>
              </a:xfrm>
              <a:prstGeom prst="borderCallout1">
                <a:avLst>
                  <a:gd name="adj1" fmla="val 4398"/>
                  <a:gd name="adj2" fmla="val 50928"/>
                  <a:gd name="adj3" fmla="val -43140"/>
                  <a:gd name="adj4" fmla="val 37981"/>
                </a:avLst>
              </a:prstGeom>
              <a:solidFill>
                <a:srgbClr val="00CCFF"/>
              </a:solidFill>
              <a:ln w="28575"/>
            </p:spPr>
            <p:style>
              <a:lnRef idx="1">
                <a:schemeClr val="accent2"/>
              </a:lnRef>
              <a:fillRef idx="2">
                <a:schemeClr val="accent2"/>
              </a:fillRef>
              <a:effectRef idx="1">
                <a:schemeClr val="accent2"/>
              </a:effectRef>
              <a:fontRef idx="minor">
                <a:schemeClr val="dk1"/>
              </a:fontRef>
            </p:style>
            <p:txBody>
              <a:bodyPr rtlCol="0" anchor="ctr">
                <a:noAutofit/>
              </a:bodyPr>
              <a:lstStyle/>
              <a:p>
                <a:pPr algn="ctr" defTabSz="342900" rtl="0">
                  <a:lnSpc>
                    <a:spcPct val="90000"/>
                  </a:lnSpc>
                  <a:spcAft>
                    <a:spcPts val="600"/>
                  </a:spcAft>
                </a:pPr>
                <a:r>
                  <a:rPr lang="he-IL" sz="2000" b="1">
                    <a:solidFill>
                      <a:srgbClr val="000000"/>
                    </a:solidFill>
                    <a:latin typeface="Alef MultiGndr" panose="00000500000000000000" pitchFamily="2" charset="-79"/>
                    <a:cs typeface="Alef MultiGndr" panose="00000500000000000000" pitchFamily="2" charset="-79"/>
                    <a:sym typeface="Arial"/>
                  </a:rPr>
                  <a:t>יצירת הכתה כקבוצה</a:t>
                </a:r>
                <a:endParaRPr lang="LID4096" sz="2000" b="1">
                  <a:solidFill>
                    <a:srgbClr val="000000"/>
                  </a:solidFill>
                  <a:latin typeface="Alef MultiGndr" panose="00000500000000000000" pitchFamily="2" charset="-79"/>
                  <a:cs typeface="Alef MultiGndr" panose="00000500000000000000" pitchFamily="2" charset="-79"/>
                  <a:sym typeface="Arial"/>
                </a:endParaRPr>
              </a:p>
            </p:txBody>
          </p:sp>
          <p:sp>
            <p:nvSpPr>
              <p:cNvPr id="62" name="הסבר: קו 61">
                <a:extLst>
                  <a:ext uri="{FF2B5EF4-FFF2-40B4-BE49-F238E27FC236}">
                    <a16:creationId xmlns:a16="http://schemas.microsoft.com/office/drawing/2014/main" id="{C60153E7-7359-44BF-ADCF-1E7E99F833E2}"/>
                  </a:ext>
                </a:extLst>
              </p:cNvPr>
              <p:cNvSpPr/>
              <p:nvPr/>
            </p:nvSpPr>
            <p:spPr>
              <a:xfrm>
                <a:off x="217968" y="1282150"/>
                <a:ext cx="2482291" cy="1419258"/>
              </a:xfrm>
              <a:prstGeom prst="borderCallout1">
                <a:avLst>
                  <a:gd name="adj1" fmla="val 51303"/>
                  <a:gd name="adj2" fmla="val 100287"/>
                  <a:gd name="adj3" fmla="val 86411"/>
                  <a:gd name="adj4" fmla="val 146586"/>
                </a:avLst>
              </a:prstGeom>
              <a:ln w="28575"/>
            </p:spPr>
            <p:style>
              <a:lnRef idx="1">
                <a:schemeClr val="accent5"/>
              </a:lnRef>
              <a:fillRef idx="2">
                <a:schemeClr val="accent5"/>
              </a:fillRef>
              <a:effectRef idx="1">
                <a:schemeClr val="accent5"/>
              </a:effectRef>
              <a:fontRef idx="minor">
                <a:schemeClr val="dk1"/>
              </a:fontRef>
            </p:style>
            <p:txBody>
              <a:bodyPr rtlCol="0" anchor="ctr">
                <a:noAutofit/>
              </a:bodyPr>
              <a:lstStyle/>
              <a:p>
                <a:pPr algn="ctr" defTabSz="342900" rtl="0">
                  <a:lnSpc>
                    <a:spcPct val="90000"/>
                  </a:lnSpc>
                  <a:spcAft>
                    <a:spcPts val="600"/>
                  </a:spcAft>
                </a:pPr>
                <a:r>
                  <a:rPr lang="he-IL" sz="2000" b="1">
                    <a:solidFill>
                      <a:srgbClr val="000000"/>
                    </a:solidFill>
                    <a:latin typeface="Alef MultiGndr" panose="00000500000000000000" pitchFamily="2" charset="-79"/>
                    <a:cs typeface="Alef MultiGndr" panose="00000500000000000000" pitchFamily="2" charset="-79"/>
                    <a:sym typeface="Arial"/>
                  </a:rPr>
                  <a:t>קשר עם הורים</a:t>
                </a:r>
                <a:endParaRPr lang="LID4096" sz="2000" b="1">
                  <a:solidFill>
                    <a:srgbClr val="000000"/>
                  </a:solidFill>
                  <a:latin typeface="Alef MultiGndr" panose="00000500000000000000" pitchFamily="2" charset="-79"/>
                  <a:cs typeface="Alef MultiGndr" panose="00000500000000000000" pitchFamily="2" charset="-79"/>
                  <a:sym typeface="Arial"/>
                </a:endParaRPr>
              </a:p>
            </p:txBody>
          </p:sp>
          <p:sp>
            <p:nvSpPr>
              <p:cNvPr id="67" name="הסבר: קו 66">
                <a:extLst>
                  <a:ext uri="{FF2B5EF4-FFF2-40B4-BE49-F238E27FC236}">
                    <a16:creationId xmlns:a16="http://schemas.microsoft.com/office/drawing/2014/main" id="{178DD4DC-C962-4723-85AC-6A6FA9133042}"/>
                  </a:ext>
                </a:extLst>
              </p:cNvPr>
              <p:cNvSpPr/>
              <p:nvPr/>
            </p:nvSpPr>
            <p:spPr>
              <a:xfrm>
                <a:off x="2962098" y="-1056339"/>
                <a:ext cx="2482291" cy="1521848"/>
              </a:xfrm>
              <a:prstGeom prst="borderCallout1">
                <a:avLst>
                  <a:gd name="adj1" fmla="val 98393"/>
                  <a:gd name="adj2" fmla="val 46317"/>
                  <a:gd name="adj3" fmla="val 155273"/>
                  <a:gd name="adj4" fmla="val 80960"/>
                </a:avLst>
              </a:prstGeom>
              <a:ln w="28575">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t">
                <a:normAutofit/>
              </a:bodyPr>
              <a:lstStyle/>
              <a:p>
                <a:pPr defTabSz="342900" rtl="0">
                  <a:lnSpc>
                    <a:spcPct val="90000"/>
                  </a:lnSpc>
                  <a:spcAft>
                    <a:spcPts val="600"/>
                  </a:spcAft>
                </a:pPr>
                <a:r>
                  <a:rPr lang="he-IL" sz="2000" b="1" dirty="0">
                    <a:solidFill>
                      <a:srgbClr val="000000"/>
                    </a:solidFill>
                    <a:latin typeface="Alef MultiGndr" panose="00000500000000000000" pitchFamily="2" charset="-79"/>
                    <a:cs typeface="Alef MultiGndr" panose="00000500000000000000" pitchFamily="2" charset="-79"/>
                    <a:sym typeface="Arial"/>
                  </a:rPr>
                  <a:t>אחר.......</a:t>
                </a:r>
              </a:p>
            </p:txBody>
          </p:sp>
        </p:grpSp>
        <p:sp>
          <p:nvSpPr>
            <p:cNvPr id="25" name="הסבר: קו 24">
              <a:extLst>
                <a:ext uri="{FF2B5EF4-FFF2-40B4-BE49-F238E27FC236}">
                  <a16:creationId xmlns:a16="http://schemas.microsoft.com/office/drawing/2014/main" id="{C763BABE-F62E-4DCA-AC1B-86CA66A00087}"/>
                </a:ext>
              </a:extLst>
            </p:cNvPr>
            <p:cNvSpPr/>
            <p:nvPr/>
          </p:nvSpPr>
          <p:spPr>
            <a:xfrm>
              <a:off x="7006613" y="1752317"/>
              <a:ext cx="2266232" cy="800325"/>
            </a:xfrm>
            <a:prstGeom prst="borderCallout1">
              <a:avLst>
                <a:gd name="adj1" fmla="val 49990"/>
                <a:gd name="adj2" fmla="val 485"/>
                <a:gd name="adj3" fmla="val 112497"/>
                <a:gd name="adj4" fmla="val -34303"/>
              </a:avLst>
            </a:prstGeom>
            <a:ln w="28575"/>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defTabSz="342900" rtl="0">
                <a:lnSpc>
                  <a:spcPct val="90000"/>
                </a:lnSpc>
                <a:spcAft>
                  <a:spcPts val="600"/>
                </a:spcAft>
              </a:pPr>
              <a:r>
                <a:rPr lang="he-IL" sz="2000" b="1" dirty="0">
                  <a:solidFill>
                    <a:srgbClr val="000000"/>
                  </a:solidFill>
                  <a:latin typeface="Alef MultiGndr" panose="00000500000000000000" pitchFamily="2" charset="-79"/>
                  <a:cs typeface="Alef MultiGndr" panose="00000500000000000000" pitchFamily="2" charset="-79"/>
                  <a:sym typeface="Arial"/>
                </a:rPr>
                <a:t>חינוך הוגן ושוויון הזדמנויות</a:t>
              </a:r>
              <a:endParaRPr lang="LID4096" sz="2000" b="1" dirty="0">
                <a:solidFill>
                  <a:srgbClr val="000000"/>
                </a:solidFill>
                <a:latin typeface="Alef MultiGndr" panose="00000500000000000000" pitchFamily="2" charset="-79"/>
                <a:cs typeface="Alef MultiGndr" panose="00000500000000000000" pitchFamily="2" charset="-79"/>
                <a:sym typeface="Arial"/>
              </a:endParaRPr>
            </a:p>
          </p:txBody>
        </p:sp>
        <p:sp>
          <p:nvSpPr>
            <p:cNvPr id="26" name="הסבר: קו 25">
              <a:extLst>
                <a:ext uri="{FF2B5EF4-FFF2-40B4-BE49-F238E27FC236}">
                  <a16:creationId xmlns:a16="http://schemas.microsoft.com/office/drawing/2014/main" id="{41086AA6-1433-46E5-9B97-60271F541EB7}"/>
                </a:ext>
              </a:extLst>
            </p:cNvPr>
            <p:cNvSpPr/>
            <p:nvPr/>
          </p:nvSpPr>
          <p:spPr>
            <a:xfrm>
              <a:off x="7006613" y="3810773"/>
              <a:ext cx="1861717" cy="1158532"/>
            </a:xfrm>
            <a:prstGeom prst="borderCallout1">
              <a:avLst>
                <a:gd name="adj1" fmla="val 49990"/>
                <a:gd name="adj2" fmla="val 485"/>
                <a:gd name="adj3" fmla="val 32815"/>
                <a:gd name="adj4" fmla="val -43300"/>
              </a:avLst>
            </a:prstGeom>
            <a:solidFill>
              <a:srgbClr val="CC99FF"/>
            </a:solidFill>
            <a:ln w="28575"/>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defTabSz="342900" rtl="0">
                <a:lnSpc>
                  <a:spcPct val="90000"/>
                </a:lnSpc>
                <a:spcAft>
                  <a:spcPts val="600"/>
                </a:spcAft>
              </a:pPr>
              <a:r>
                <a:rPr lang="he-IL" sz="2000" b="1">
                  <a:solidFill>
                    <a:srgbClr val="000000"/>
                  </a:solidFill>
                  <a:latin typeface="Alef MultiGndr" panose="00000500000000000000" pitchFamily="2" charset="-79"/>
                  <a:cs typeface="Alef MultiGndr" panose="00000500000000000000" pitchFamily="2" charset="-79"/>
                  <a:sym typeface="Arial"/>
                </a:rPr>
                <a:t>חינוך לערכים</a:t>
              </a:r>
              <a:endParaRPr lang="LID4096" sz="2000" b="1">
                <a:solidFill>
                  <a:srgbClr val="000000"/>
                </a:solidFill>
                <a:latin typeface="Alef MultiGndr" panose="00000500000000000000" pitchFamily="2" charset="-79"/>
                <a:cs typeface="Alef MultiGndr" panose="00000500000000000000" pitchFamily="2" charset="-79"/>
                <a:sym typeface="Arial"/>
              </a:endParaRPr>
            </a:p>
          </p:txBody>
        </p:sp>
        <p:sp>
          <p:nvSpPr>
            <p:cNvPr id="29" name="הסבר: קו 28">
              <a:extLst>
                <a:ext uri="{FF2B5EF4-FFF2-40B4-BE49-F238E27FC236}">
                  <a16:creationId xmlns:a16="http://schemas.microsoft.com/office/drawing/2014/main" id="{B8284684-8DC7-4843-AAE1-A49B436E6D60}"/>
                </a:ext>
              </a:extLst>
            </p:cNvPr>
            <p:cNvSpPr/>
            <p:nvPr/>
          </p:nvSpPr>
          <p:spPr>
            <a:xfrm>
              <a:off x="2278976" y="5463596"/>
              <a:ext cx="1861718" cy="1141386"/>
            </a:xfrm>
            <a:prstGeom prst="borderCallout1">
              <a:avLst>
                <a:gd name="adj1" fmla="val 594"/>
                <a:gd name="adj2" fmla="val 49736"/>
                <a:gd name="adj3" fmla="val -38821"/>
                <a:gd name="adj4" fmla="val 78113"/>
              </a:avLst>
            </a:prstGeom>
            <a:ln w="28575"/>
          </p:spPr>
          <p:style>
            <a:lnRef idx="1">
              <a:schemeClr val="accent2"/>
            </a:lnRef>
            <a:fillRef idx="2">
              <a:schemeClr val="accent2"/>
            </a:fillRef>
            <a:effectRef idx="1">
              <a:schemeClr val="accent2"/>
            </a:effectRef>
            <a:fontRef idx="minor">
              <a:schemeClr val="dk1"/>
            </a:fontRef>
          </p:style>
          <p:txBody>
            <a:bodyPr rtlCol="0" anchor="ctr">
              <a:noAutofit/>
            </a:bodyPr>
            <a:lstStyle/>
            <a:p>
              <a:pPr algn="ctr" defTabSz="342900" rtl="0">
                <a:lnSpc>
                  <a:spcPct val="90000"/>
                </a:lnSpc>
                <a:spcAft>
                  <a:spcPts val="600"/>
                </a:spcAft>
              </a:pPr>
              <a:r>
                <a:rPr lang="he-IL" sz="2000" b="1">
                  <a:solidFill>
                    <a:srgbClr val="000000"/>
                  </a:solidFill>
                  <a:latin typeface="Alef MultiGndr" panose="00000500000000000000" pitchFamily="2" charset="-79"/>
                  <a:cs typeface="Alef MultiGndr" panose="00000500000000000000" pitchFamily="2" charset="-79"/>
                  <a:sym typeface="Arial"/>
                </a:rPr>
                <a:t>ניהול עצמי ומניעת שחיקה</a:t>
              </a:r>
              <a:endParaRPr lang="LID4096" sz="2000" b="1">
                <a:solidFill>
                  <a:srgbClr val="000000"/>
                </a:solidFill>
                <a:latin typeface="Alef MultiGndr" panose="00000500000000000000" pitchFamily="2" charset="-79"/>
                <a:cs typeface="Alef MultiGndr" panose="00000500000000000000" pitchFamily="2" charset="-79"/>
                <a:sym typeface="Arial"/>
              </a:endParaRPr>
            </a:p>
          </p:txBody>
        </p:sp>
        <p:sp>
          <p:nvSpPr>
            <p:cNvPr id="38" name="הסבר: קו 37">
              <a:extLst>
                <a:ext uri="{FF2B5EF4-FFF2-40B4-BE49-F238E27FC236}">
                  <a16:creationId xmlns:a16="http://schemas.microsoft.com/office/drawing/2014/main" id="{0934D904-10F8-4D64-9F35-88C6260CEED7}"/>
                </a:ext>
              </a:extLst>
            </p:cNvPr>
            <p:cNvSpPr/>
            <p:nvPr/>
          </p:nvSpPr>
          <p:spPr>
            <a:xfrm>
              <a:off x="177358" y="3818217"/>
              <a:ext cx="1861718" cy="1151087"/>
            </a:xfrm>
            <a:prstGeom prst="borderCallout1">
              <a:avLst>
                <a:gd name="adj1" fmla="val 51303"/>
                <a:gd name="adj2" fmla="val 100287"/>
                <a:gd name="adj3" fmla="val 27861"/>
                <a:gd name="adj4" fmla="val 145416"/>
              </a:avLst>
            </a:prstGeom>
            <a:solidFill>
              <a:srgbClr val="FFCCFF"/>
            </a:solidFill>
            <a:ln w="28575"/>
          </p:spPr>
          <p:style>
            <a:lnRef idx="1">
              <a:schemeClr val="accent5"/>
            </a:lnRef>
            <a:fillRef idx="2">
              <a:schemeClr val="accent5"/>
            </a:fillRef>
            <a:effectRef idx="1">
              <a:schemeClr val="accent5"/>
            </a:effectRef>
            <a:fontRef idx="minor">
              <a:schemeClr val="dk1"/>
            </a:fontRef>
          </p:style>
          <p:txBody>
            <a:bodyPr rtlCol="0" anchor="ctr">
              <a:noAutofit/>
            </a:bodyPr>
            <a:lstStyle/>
            <a:p>
              <a:pPr algn="ctr" defTabSz="342900" rtl="0">
                <a:lnSpc>
                  <a:spcPct val="90000"/>
                </a:lnSpc>
                <a:spcAft>
                  <a:spcPts val="600"/>
                </a:spcAft>
              </a:pPr>
              <a:r>
                <a:rPr lang="he-IL" sz="2000" b="1">
                  <a:solidFill>
                    <a:srgbClr val="000000"/>
                  </a:solidFill>
                  <a:latin typeface="Alef MultiGndr" panose="00000500000000000000" pitchFamily="2" charset="-79"/>
                  <a:cs typeface="Alef MultiGndr" panose="00000500000000000000" pitchFamily="2" charset="-79"/>
                  <a:sym typeface="Arial"/>
                </a:rPr>
                <a:t>קשר עם עמיתים</a:t>
              </a:r>
              <a:endParaRPr lang="LID4096" sz="2000" b="1">
                <a:solidFill>
                  <a:srgbClr val="000000"/>
                </a:solidFill>
                <a:latin typeface="Alef MultiGndr" panose="00000500000000000000" pitchFamily="2" charset="-79"/>
                <a:cs typeface="Alef MultiGndr" panose="00000500000000000000" pitchFamily="2" charset="-79"/>
                <a:sym typeface="Arial"/>
              </a:endParaRPr>
            </a:p>
          </p:txBody>
        </p:sp>
      </p:grpSp>
    </p:spTree>
    <p:extLst>
      <p:ext uri="{BB962C8B-B14F-4D97-AF65-F5344CB8AC3E}">
        <p14:creationId xmlns:p14="http://schemas.microsoft.com/office/powerpoint/2010/main" val="416094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Arial"/>
              <a:sym typeface="Arial"/>
            </a:endParaRPr>
          </a:p>
        </p:txBody>
      </p:sp>
      <p:sp>
        <p:nvSpPr>
          <p:cNvPr id="11" name="Rectangle 10">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Arial"/>
              <a:sym typeface="Arial"/>
            </a:endParaRPr>
          </a:p>
        </p:txBody>
      </p:sp>
      <p:sp>
        <p:nvSpPr>
          <p:cNvPr id="2" name="כותרת 1">
            <a:extLst>
              <a:ext uri="{FF2B5EF4-FFF2-40B4-BE49-F238E27FC236}">
                <a16:creationId xmlns:a16="http://schemas.microsoft.com/office/drawing/2014/main" id="{72F477A8-E461-2CC8-F86E-3EFACD792B0D}"/>
              </a:ext>
            </a:extLst>
          </p:cNvPr>
          <p:cNvSpPr>
            <a:spLocks noGrp="1"/>
          </p:cNvSpPr>
          <p:nvPr>
            <p:ph type="title"/>
          </p:nvPr>
        </p:nvSpPr>
        <p:spPr>
          <a:xfrm>
            <a:off x="574464" y="460094"/>
            <a:ext cx="5164843" cy="5937812"/>
          </a:xfrm>
        </p:spPr>
        <p:txBody>
          <a:bodyPr spcFirstLastPara="1" vert="horz" wrap="square" lIns="91440" tIns="45720" rIns="91440" bIns="45720" rtlCol="0" anchor="t" anchorCtr="0">
            <a:noAutofit/>
          </a:bodyPr>
          <a:lstStyle/>
          <a:p>
            <a:pPr rtl="1">
              <a:lnSpc>
                <a:spcPct val="90000"/>
              </a:lnSpc>
              <a:spcBef>
                <a:spcPct val="0"/>
              </a:spcBef>
            </a:pPr>
            <a:r>
              <a:rPr lang="he-IL" sz="4800" b="1" kern="1200" dirty="0">
                <a:ln w="22225">
                  <a:solidFill>
                    <a:schemeClr val="accent2"/>
                  </a:solidFill>
                  <a:prstDash val="solid"/>
                </a:ln>
                <a:solidFill>
                  <a:schemeClr val="accent2">
                    <a:lumMod val="40000"/>
                    <a:lumOff val="60000"/>
                  </a:schemeClr>
                </a:solidFill>
                <a:latin typeface="Alef MultiGndr" panose="00000500000000000000" pitchFamily="2" charset="-79"/>
                <a:ea typeface="+mj-ea"/>
                <a:cs typeface="Alef MultiGndr" panose="00000500000000000000" pitchFamily="2" charset="-79"/>
              </a:rPr>
              <a:t>ערכו את הנושאים לפי החשוב ביותר לכן עד לפחות</a:t>
            </a:r>
            <a:br>
              <a:rPr lang="he-IL" sz="4800" b="1" kern="1200" dirty="0">
                <a:ln w="22225">
                  <a:solidFill>
                    <a:schemeClr val="accent2"/>
                  </a:solidFill>
                  <a:prstDash val="solid"/>
                </a:ln>
                <a:solidFill>
                  <a:schemeClr val="accent2">
                    <a:lumMod val="40000"/>
                    <a:lumOff val="60000"/>
                  </a:schemeClr>
                </a:solidFill>
                <a:latin typeface="Alef MultiGndr" panose="00000500000000000000" pitchFamily="2" charset="-79"/>
                <a:ea typeface="+mj-ea"/>
                <a:cs typeface="Alef MultiGndr" panose="00000500000000000000" pitchFamily="2" charset="-79"/>
              </a:rPr>
            </a:br>
            <a:br>
              <a:rPr lang="he-IL" sz="4800" b="1" kern="1200" dirty="0">
                <a:ln w="22225">
                  <a:solidFill>
                    <a:schemeClr val="accent2"/>
                  </a:solidFill>
                  <a:prstDash val="solid"/>
                </a:ln>
                <a:solidFill>
                  <a:schemeClr val="accent2">
                    <a:lumMod val="40000"/>
                    <a:lumOff val="60000"/>
                  </a:schemeClr>
                </a:solidFill>
                <a:latin typeface="Alef MultiGndr" panose="00000500000000000000" pitchFamily="2" charset="-79"/>
                <a:ea typeface="+mj-ea"/>
                <a:cs typeface="Alef MultiGndr" panose="00000500000000000000" pitchFamily="2" charset="-79"/>
              </a:rPr>
            </a:br>
            <a:r>
              <a:rPr lang="he-IL" sz="4800" b="1" kern="1200" dirty="0">
                <a:ln w="22225">
                  <a:solidFill>
                    <a:schemeClr val="accent2"/>
                  </a:solidFill>
                  <a:prstDash val="solid"/>
                </a:ln>
                <a:solidFill>
                  <a:srgbClr val="7030A0"/>
                </a:solidFill>
                <a:latin typeface="Alef MultiGndr" panose="00000500000000000000" pitchFamily="2" charset="-79"/>
                <a:ea typeface="+mj-ea"/>
                <a:cs typeface="Alef MultiGndr" panose="00000500000000000000" pitchFamily="2" charset="-79"/>
              </a:rPr>
              <a:t>בחרו את</a:t>
            </a:r>
            <a:br>
              <a:rPr lang="he-IL" sz="4800" b="1" kern="1200" dirty="0">
                <a:ln w="22225">
                  <a:solidFill>
                    <a:schemeClr val="accent2"/>
                  </a:solidFill>
                  <a:prstDash val="solid"/>
                </a:ln>
                <a:solidFill>
                  <a:schemeClr val="accent2">
                    <a:lumMod val="40000"/>
                    <a:lumOff val="60000"/>
                  </a:schemeClr>
                </a:solidFill>
                <a:latin typeface="Alef MultiGndr" panose="00000500000000000000" pitchFamily="2" charset="-79"/>
                <a:ea typeface="+mj-ea"/>
                <a:cs typeface="Alef MultiGndr" panose="00000500000000000000" pitchFamily="2" charset="-79"/>
              </a:rPr>
            </a:br>
            <a:r>
              <a:rPr lang="he-IL" sz="4800" b="1" kern="1200" dirty="0">
                <a:ln w="22225">
                  <a:solidFill>
                    <a:schemeClr val="accent2"/>
                  </a:solidFill>
                  <a:prstDash val="solid"/>
                </a:ln>
                <a:solidFill>
                  <a:schemeClr val="accent5">
                    <a:lumMod val="75000"/>
                  </a:schemeClr>
                </a:solidFill>
                <a:latin typeface="Alef MultiGndr" panose="00000500000000000000" pitchFamily="2" charset="-79"/>
                <a:ea typeface="+mj-ea"/>
                <a:cs typeface="Alef MultiGndr" panose="00000500000000000000" pitchFamily="2" charset="-79"/>
              </a:rPr>
              <a:t>2-3 נושאים מתוך הגלגל, שבהם תרצו שנעסוק בהמשך ההשתלמות</a:t>
            </a:r>
            <a:br>
              <a:rPr lang="he-IL" sz="4800" b="1" kern="1200" dirty="0">
                <a:ln w="22225">
                  <a:solidFill>
                    <a:schemeClr val="accent2"/>
                  </a:solidFill>
                  <a:prstDash val="solid"/>
                </a:ln>
                <a:solidFill>
                  <a:schemeClr val="accent2">
                    <a:lumMod val="40000"/>
                    <a:lumOff val="60000"/>
                  </a:schemeClr>
                </a:solidFill>
                <a:latin typeface="Alef MultiGndr" panose="00000500000000000000" pitchFamily="2" charset="-79"/>
                <a:ea typeface="+mj-ea"/>
                <a:cs typeface="Alef MultiGndr" panose="00000500000000000000" pitchFamily="2" charset="-79"/>
              </a:rPr>
            </a:br>
            <a:r>
              <a:rPr lang="he-IL" sz="4800" b="1" kern="1200" dirty="0">
                <a:ln w="22225">
                  <a:solidFill>
                    <a:schemeClr val="accent2"/>
                  </a:solidFill>
                  <a:prstDash val="solid"/>
                </a:ln>
                <a:solidFill>
                  <a:srgbClr val="00B0F0"/>
                </a:solidFill>
                <a:latin typeface="Alef MultiGndr" panose="00000500000000000000" pitchFamily="2" charset="-79"/>
                <a:ea typeface="+mj-ea"/>
                <a:cs typeface="Alef MultiGndr" panose="00000500000000000000" pitchFamily="2" charset="-79"/>
              </a:rPr>
              <a:t>קבלו החלטה </a:t>
            </a:r>
            <a:r>
              <a:rPr lang="he-IL" sz="4800" b="1" kern="1200" dirty="0" err="1">
                <a:ln w="22225">
                  <a:solidFill>
                    <a:schemeClr val="accent2"/>
                  </a:solidFill>
                  <a:prstDash val="solid"/>
                </a:ln>
                <a:solidFill>
                  <a:srgbClr val="00B0F0"/>
                </a:solidFill>
                <a:latin typeface="Alef MultiGndr" panose="00000500000000000000" pitchFamily="2" charset="-79"/>
                <a:ea typeface="+mj-ea"/>
                <a:cs typeface="Alef MultiGndr" panose="00000500000000000000" pitchFamily="2" charset="-79"/>
              </a:rPr>
              <a:t>צוותית</a:t>
            </a:r>
            <a:endParaRPr lang="en-US" sz="4800" b="1" kern="1200" dirty="0">
              <a:ln w="22225">
                <a:solidFill>
                  <a:schemeClr val="accent2"/>
                </a:solidFill>
                <a:prstDash val="solid"/>
              </a:ln>
              <a:solidFill>
                <a:srgbClr val="00B0F0"/>
              </a:solidFill>
              <a:latin typeface="Alef MultiGndr" panose="00000500000000000000" pitchFamily="2" charset="-79"/>
              <a:ea typeface="+mj-ea"/>
              <a:cs typeface="Alef MultiGndr" panose="00000500000000000000" pitchFamily="2" charset="-79"/>
            </a:endParaRPr>
          </a:p>
        </p:txBody>
      </p:sp>
      <p:grpSp>
        <p:nvGrpSpPr>
          <p:cNvPr id="13" name="Group 12">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9767" y="52997"/>
            <a:ext cx="4570022" cy="6805005"/>
            <a:chOff x="6101023" y="52996"/>
            <a:chExt cx="6093363" cy="6805005"/>
          </a:xfrm>
        </p:grpSpPr>
        <p:sp>
          <p:nvSpPr>
            <p:cNvPr id="14" name="Freeform: Shape 13">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Arial"/>
                <a:sym typeface="Arial"/>
              </a:endParaRPr>
            </a:p>
          </p:txBody>
        </p:sp>
        <p:sp>
          <p:nvSpPr>
            <p:cNvPr id="15" name="Freeform: Shape 14">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a:solidFill>
                  <a:srgbClr val="FFFFFF"/>
                </a:solidFill>
                <a:latin typeface="Arial"/>
                <a:sym typeface="Arial"/>
              </a:endParaRPr>
            </a:p>
          </p:txBody>
        </p:sp>
        <p:sp>
          <p:nvSpPr>
            <p:cNvPr id="16" name="Freeform: Shape 15">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dirty="0">
                <a:solidFill>
                  <a:srgbClr val="FFFFFF"/>
                </a:solidFill>
                <a:latin typeface="Arial"/>
                <a:sym typeface="Arial"/>
              </a:endParaRPr>
            </a:p>
          </p:txBody>
        </p:sp>
        <p:sp>
          <p:nvSpPr>
            <p:cNvPr id="17" name="Freeform: Shape 16">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pPr>
              <a:endParaRPr lang="en-US" sz="1400" kern="0" dirty="0">
                <a:solidFill>
                  <a:srgbClr val="FFFFFF"/>
                </a:solidFill>
                <a:latin typeface="Arial"/>
                <a:sym typeface="Arial"/>
              </a:endParaRPr>
            </a:p>
          </p:txBody>
        </p:sp>
      </p:grpSp>
      <p:pic>
        <p:nvPicPr>
          <p:cNvPr id="6" name="Graphic 5" descr="פגיעה במטרה">
            <a:extLst>
              <a:ext uri="{FF2B5EF4-FFF2-40B4-BE49-F238E27FC236}">
                <a16:creationId xmlns:a16="http://schemas.microsoft.com/office/drawing/2014/main" id="{F9F65644-0416-C410-BDEF-4EC4C94D1C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0992" y="2216469"/>
            <a:ext cx="3106320" cy="3106320"/>
          </a:xfrm>
          <a:prstGeom prst="rect">
            <a:avLst/>
          </a:prstGeom>
          <a:ln>
            <a:noFill/>
          </a:ln>
        </p:spPr>
      </p:pic>
    </p:spTree>
    <p:extLst>
      <p:ext uri="{BB962C8B-B14F-4D97-AF65-F5344CB8AC3E}">
        <p14:creationId xmlns:p14="http://schemas.microsoft.com/office/powerpoint/2010/main" val="44842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6" name="תמונה 5" descr="צילום תקריב של שלט 'פתוח' על דלת זכוכית של מאפייה">
            <a:extLst>
              <a:ext uri="{FF2B5EF4-FFF2-40B4-BE49-F238E27FC236}">
                <a16:creationId xmlns:a16="http://schemas.microsoft.com/office/drawing/2014/main" id="{729BE02C-8679-4D7F-821F-8080B27E4065}"/>
              </a:ext>
            </a:extLst>
          </p:cNvPr>
          <p:cNvPicPr>
            <a:picLocks noChangeAspect="1"/>
          </p:cNvPicPr>
          <p:nvPr/>
        </p:nvPicPr>
        <p:blipFill rotWithShape="1">
          <a:blip r:embed="rId2">
            <a:extLst>
              <a:ext uri="{28A0092B-C50C-407E-A947-70E740481C1C}">
                <a14:useLocalDpi xmlns:a14="http://schemas.microsoft.com/office/drawing/2010/main" val="0"/>
              </a:ext>
            </a:extLst>
          </a:blip>
          <a:srcRect t="14102" b="3480"/>
          <a:stretch/>
        </p:blipFill>
        <p:spPr>
          <a:xfrm>
            <a:off x="15598" y="45303"/>
            <a:ext cx="12176402" cy="6849227"/>
          </a:xfrm>
          <a:prstGeom prst="rect">
            <a:avLst/>
          </a:prstGeom>
        </p:spPr>
      </p:pic>
      <p:sp useBgFill="1">
        <p:nvSpPr>
          <p:cNvPr id="18"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197"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BFE012FE-DA89-44CD-9249-E5BC56D6D401}"/>
              </a:ext>
            </a:extLst>
          </p:cNvPr>
          <p:cNvSpPr>
            <a:spLocks noGrp="1"/>
          </p:cNvSpPr>
          <p:nvPr>
            <p:ph type="ctrTitle"/>
          </p:nvPr>
        </p:nvSpPr>
        <p:spPr>
          <a:xfrm>
            <a:off x="2438400" y="2607824"/>
            <a:ext cx="2766060" cy="1388867"/>
          </a:xfrm>
        </p:spPr>
        <p:txBody>
          <a:bodyPr anchor="b">
            <a:noAutofit/>
          </a:bodyPr>
          <a:lstStyle/>
          <a:p>
            <a:pPr algn="ctr" rtl="1"/>
            <a:r>
              <a:rPr lang="he-IL" sz="405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ef MultiGndr" panose="00000500000000000000" pitchFamily="2" charset="-79"/>
                <a:cs typeface="Alef MultiGndr" panose="00000500000000000000" pitchFamily="2" charset="-79"/>
              </a:rPr>
              <a:t>5 מפתחות</a:t>
            </a:r>
            <a:br>
              <a:rPr lang="he-IL" sz="405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ef MultiGndr" panose="00000500000000000000" pitchFamily="2" charset="-79"/>
                <a:cs typeface="Alef MultiGndr" panose="00000500000000000000" pitchFamily="2" charset="-79"/>
              </a:rPr>
            </a:br>
            <a:r>
              <a:rPr lang="he-IL" sz="405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ef MultiGndr" panose="00000500000000000000" pitchFamily="2" charset="-79"/>
                <a:cs typeface="Alef MultiGndr" panose="00000500000000000000" pitchFamily="2" charset="-79"/>
              </a:rPr>
              <a:t>להשגת יעד</a:t>
            </a:r>
            <a:endParaRPr lang="LID4096" sz="405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ef MultiGndr" panose="00000500000000000000" pitchFamily="2" charset="-79"/>
              <a:cs typeface="Alef MultiGndr" panose="00000500000000000000" pitchFamily="2" charset="-79"/>
            </a:endParaRPr>
          </a:p>
        </p:txBody>
      </p:sp>
      <p:sp>
        <p:nvSpPr>
          <p:cNvPr id="3" name="כותרת משנה 2">
            <a:extLst>
              <a:ext uri="{FF2B5EF4-FFF2-40B4-BE49-F238E27FC236}">
                <a16:creationId xmlns:a16="http://schemas.microsoft.com/office/drawing/2014/main" id="{A221E5BC-1010-4F97-841C-A14C08CB1C88}"/>
              </a:ext>
            </a:extLst>
          </p:cNvPr>
          <p:cNvSpPr>
            <a:spLocks noGrp="1"/>
          </p:cNvSpPr>
          <p:nvPr>
            <p:ph type="subTitle" idx="1"/>
          </p:nvPr>
        </p:nvSpPr>
        <p:spPr>
          <a:xfrm>
            <a:off x="2719886" y="4653307"/>
            <a:ext cx="2180230" cy="443848"/>
          </a:xfrm>
        </p:spPr>
        <p:txBody>
          <a:bodyPr anchor="t">
            <a:normAutofit fontScale="85000" lnSpcReduction="20000"/>
          </a:bodyPr>
          <a:lstStyle/>
          <a:p>
            <a:pPr algn="ctr"/>
            <a:r>
              <a:rPr lang="en-US" sz="1050" dirty="0">
                <a:latin typeface="Alef MultiGndr" panose="00000500000000000000" pitchFamily="2" charset="-79"/>
                <a:cs typeface="Alef MultiGndr" panose="00000500000000000000" pitchFamily="2" charset="-79"/>
              </a:rPr>
              <a:t> </a:t>
            </a:r>
            <a:r>
              <a:rPr lang="he-IL" sz="1050" dirty="0">
                <a:latin typeface="Alef MultiGndr" panose="00000500000000000000" pitchFamily="2" charset="-79"/>
                <a:cs typeface="Alef MultiGndr" panose="00000500000000000000" pitchFamily="2" charset="-79"/>
              </a:rPr>
              <a:t>שיטת</a:t>
            </a:r>
            <a:r>
              <a:rPr lang="en-US" sz="1050" dirty="0">
                <a:latin typeface="Alef MultiGndr" panose="00000500000000000000" pitchFamily="2" charset="-79"/>
                <a:cs typeface="Alef MultiGndr" panose="00000500000000000000" pitchFamily="2" charset="-79"/>
              </a:rPr>
              <a:t> </a:t>
            </a:r>
            <a:r>
              <a:rPr lang="he-IL" sz="1050" dirty="0">
                <a:latin typeface="Alef MultiGndr" panose="00000500000000000000" pitchFamily="2" charset="-79"/>
                <a:cs typeface="Alef MultiGndr" panose="00000500000000000000" pitchFamily="2" charset="-79"/>
              </a:rPr>
              <a:t>בהשראת</a:t>
            </a:r>
            <a:endParaRPr lang="en-US" sz="1050" dirty="0">
              <a:latin typeface="Alef MultiGndr" panose="00000500000000000000" pitchFamily="2" charset="-79"/>
              <a:cs typeface="Alef MultiGndr" panose="00000500000000000000" pitchFamily="2" charset="-79"/>
            </a:endParaRPr>
          </a:p>
          <a:p>
            <a:pPr algn="ctr"/>
            <a:r>
              <a:rPr lang="en-US" sz="1050" dirty="0" err="1">
                <a:latin typeface="Alef MultiGndr" panose="00000500000000000000" pitchFamily="2" charset="-79"/>
                <a:cs typeface="Alef MultiGndr" panose="00000500000000000000" pitchFamily="2" charset="-79"/>
              </a:rPr>
              <a:t>n.L.P</a:t>
            </a:r>
            <a:endParaRPr lang="en-US" sz="1050" dirty="0">
              <a:latin typeface="Alef MultiGndr" panose="00000500000000000000" pitchFamily="2" charset="-79"/>
              <a:cs typeface="Alef MultiGndr" panose="00000500000000000000" pitchFamily="2" charset="-79"/>
            </a:endParaRPr>
          </a:p>
          <a:p>
            <a:pPr algn="ctr"/>
            <a:endParaRPr lang="LID4096" sz="1050" dirty="0">
              <a:latin typeface="Alef MultiGndr" panose="00000500000000000000" pitchFamily="2" charset="-79"/>
              <a:cs typeface="Alef MultiGndr" panose="00000500000000000000" pitchFamily="2" charset="-79"/>
            </a:endParaRPr>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4622"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14" name="גרפיקה 13" descr="כלים קו מיתאר">
            <a:extLst>
              <a:ext uri="{FF2B5EF4-FFF2-40B4-BE49-F238E27FC236}">
                <a16:creationId xmlns:a16="http://schemas.microsoft.com/office/drawing/2014/main" id="{6129209D-247D-42B5-B1EB-9859546B20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149" y="1669204"/>
            <a:ext cx="345469" cy="345469"/>
          </a:xfrm>
          <a:prstGeom prst="rect">
            <a:avLst/>
          </a:prstGeom>
        </p:spPr>
      </p:pic>
      <p:sp>
        <p:nvSpPr>
          <p:cNvPr id="12" name="תיבת טקסט 11">
            <a:extLst>
              <a:ext uri="{FF2B5EF4-FFF2-40B4-BE49-F238E27FC236}">
                <a16:creationId xmlns:a16="http://schemas.microsoft.com/office/drawing/2014/main" id="{9F683B48-6FD2-4EA3-9343-F503A7DF8C48}"/>
              </a:ext>
            </a:extLst>
          </p:cNvPr>
          <p:cNvSpPr txBox="1"/>
          <p:nvPr/>
        </p:nvSpPr>
        <p:spPr>
          <a:xfrm>
            <a:off x="7339369" y="4956764"/>
            <a:ext cx="4467542" cy="1754326"/>
          </a:xfrm>
          <a:prstGeom prst="rect">
            <a:avLst/>
          </a:prstGeom>
          <a:noFill/>
        </p:spPr>
        <p:txBody>
          <a:bodyPr wrap="square">
            <a:spAutoFit/>
          </a:bodyPr>
          <a:lstStyle/>
          <a:p>
            <a:pPr algn="just" defTabSz="685800"/>
            <a:r>
              <a:rPr lang="he-IL" dirty="0">
                <a:solidFill>
                  <a:srgbClr val="FFFFFF"/>
                </a:solidFill>
                <a:latin typeface="Alef MultiGndr" panose="00000500000000000000" pitchFamily="2" charset="-79"/>
                <a:cs typeface="Alef MultiGndr" panose="00000500000000000000" pitchFamily="2" charset="-79"/>
                <a:sym typeface="Arial"/>
              </a:rPr>
              <a:t>ה-</a:t>
            </a:r>
            <a:r>
              <a:rPr lang="en-US" dirty="0">
                <a:solidFill>
                  <a:srgbClr val="FFFFFF"/>
                </a:solidFill>
                <a:latin typeface="Alef MultiGndr" panose="00000500000000000000" pitchFamily="2" charset="-79"/>
                <a:cs typeface="Alef MultiGndr" panose="00000500000000000000" pitchFamily="2" charset="-79"/>
                <a:sym typeface="Arial"/>
              </a:rPr>
              <a:t>NLP</a:t>
            </a:r>
            <a:r>
              <a:rPr lang="he-IL" dirty="0">
                <a:solidFill>
                  <a:srgbClr val="FFFFFF"/>
                </a:solidFill>
                <a:latin typeface="Alef MultiGndr" panose="00000500000000000000" pitchFamily="2" charset="-79"/>
                <a:cs typeface="Alef MultiGndr" panose="00000500000000000000" pitchFamily="2" charset="-79"/>
                <a:sym typeface="Arial"/>
              </a:rPr>
              <a:t>, מבוסס על מחקר שנערך בארצות הברית בשנות ה-70 של המאה ה-20 על ידי ריצ'רד </a:t>
            </a:r>
            <a:r>
              <a:rPr lang="he-IL" dirty="0" err="1">
                <a:solidFill>
                  <a:srgbClr val="FFFFFF"/>
                </a:solidFill>
                <a:latin typeface="Alef MultiGndr" panose="00000500000000000000" pitchFamily="2" charset="-79"/>
                <a:cs typeface="Alef MultiGndr" panose="00000500000000000000" pitchFamily="2" charset="-79"/>
                <a:sym typeface="Arial"/>
              </a:rPr>
              <a:t>בנדלר</a:t>
            </a:r>
            <a:r>
              <a:rPr lang="he-IL" dirty="0">
                <a:solidFill>
                  <a:srgbClr val="FFFFFF"/>
                </a:solidFill>
                <a:latin typeface="Alef MultiGndr" panose="00000500000000000000" pitchFamily="2" charset="-79"/>
                <a:cs typeface="Alef MultiGndr" panose="00000500000000000000" pitchFamily="2" charset="-79"/>
                <a:sym typeface="Arial"/>
              </a:rPr>
              <a:t> (</a:t>
            </a:r>
            <a:r>
              <a:rPr lang="he-IL" dirty="0" err="1">
                <a:solidFill>
                  <a:srgbClr val="FFFFFF"/>
                </a:solidFill>
                <a:latin typeface="Alef MultiGndr" panose="00000500000000000000" pitchFamily="2" charset="-79"/>
                <a:cs typeface="Alef MultiGndr" panose="00000500000000000000" pitchFamily="2" charset="-79"/>
                <a:sym typeface="Arial"/>
              </a:rPr>
              <a:t>פסיכותראפיסט</a:t>
            </a:r>
            <a:r>
              <a:rPr lang="he-IL" dirty="0">
                <a:solidFill>
                  <a:srgbClr val="FFFFFF"/>
                </a:solidFill>
                <a:latin typeface="Alef MultiGndr" panose="00000500000000000000" pitchFamily="2" charset="-79"/>
                <a:cs typeface="Alef MultiGndr" panose="00000500000000000000" pitchFamily="2" charset="-79"/>
                <a:sym typeface="Arial"/>
              </a:rPr>
              <a:t>), ופרופסור ג'ון </a:t>
            </a:r>
            <a:r>
              <a:rPr lang="he-IL" dirty="0" err="1">
                <a:solidFill>
                  <a:srgbClr val="FFFFFF"/>
                </a:solidFill>
                <a:latin typeface="Alef MultiGndr" panose="00000500000000000000" pitchFamily="2" charset="-79"/>
                <a:cs typeface="Alef MultiGndr" panose="00000500000000000000" pitchFamily="2" charset="-79"/>
                <a:sym typeface="Arial"/>
              </a:rPr>
              <a:t>גרינדר</a:t>
            </a:r>
            <a:r>
              <a:rPr lang="he-IL" dirty="0">
                <a:solidFill>
                  <a:srgbClr val="FFFFFF"/>
                </a:solidFill>
                <a:latin typeface="Alef MultiGndr" panose="00000500000000000000" pitchFamily="2" charset="-79"/>
                <a:cs typeface="Alef MultiGndr" panose="00000500000000000000" pitchFamily="2" charset="-79"/>
                <a:sym typeface="Arial"/>
              </a:rPr>
              <a:t> (בלשן) שניסו לפצח את חידת המצוינות האנושית, ולבחון מתי אנשים מצטיינים בתחומם.</a:t>
            </a:r>
            <a:endParaRPr lang="LID4096" dirty="0">
              <a:solidFill>
                <a:srgbClr val="000000"/>
              </a:solidFill>
              <a:latin typeface="Goudy Old Style"/>
              <a:cs typeface="Arial"/>
              <a:sym typeface="Arial"/>
            </a:endParaRPr>
          </a:p>
        </p:txBody>
      </p:sp>
      <p:sp>
        <p:nvSpPr>
          <p:cNvPr id="10" name="תיבת טקסט 9">
            <a:extLst>
              <a:ext uri="{FF2B5EF4-FFF2-40B4-BE49-F238E27FC236}">
                <a16:creationId xmlns:a16="http://schemas.microsoft.com/office/drawing/2014/main" id="{E9AA52D0-C3C4-4FDE-AB42-45357DB7EC43}"/>
              </a:ext>
            </a:extLst>
          </p:cNvPr>
          <p:cNvSpPr txBox="1"/>
          <p:nvPr/>
        </p:nvSpPr>
        <p:spPr>
          <a:xfrm rot="16200000">
            <a:off x="10591835" y="1519163"/>
            <a:ext cx="2730235" cy="300082"/>
          </a:xfrm>
          <a:prstGeom prst="rect">
            <a:avLst/>
          </a:prstGeom>
          <a:noFill/>
        </p:spPr>
        <p:txBody>
          <a:bodyPr wrap="none" rtlCol="0">
            <a:spAutoFit/>
          </a:bodyPr>
          <a:lstStyle/>
          <a:p>
            <a:pPr defTabSz="685800"/>
            <a:r>
              <a:rPr lang="he-IL" sz="1350" dirty="0">
                <a:solidFill>
                  <a:srgbClr val="9CA71E"/>
                </a:solidFill>
                <a:latin typeface="Gisha" panose="020B0502040204020203" pitchFamily="34" charset="-79"/>
                <a:cs typeface="Gisha" panose="020B0502040204020203" pitchFamily="34" charset="-79"/>
                <a:sym typeface="Arial"/>
              </a:rPr>
              <a:t>כלים לעבודה קבוצתית ברוח ה</a:t>
            </a:r>
            <a:r>
              <a:rPr lang="en-US" sz="1350" dirty="0">
                <a:solidFill>
                  <a:srgbClr val="9CA71E"/>
                </a:solidFill>
                <a:latin typeface="Gisha" panose="020B0502040204020203" pitchFamily="34" charset="-79"/>
                <a:cs typeface="Gisha" panose="020B0502040204020203" pitchFamily="34" charset="-79"/>
                <a:sym typeface="Arial"/>
              </a:rPr>
              <a:t>N.L.P-</a:t>
            </a:r>
            <a:endParaRPr lang="LID4096" sz="1350" dirty="0">
              <a:solidFill>
                <a:srgbClr val="9CA71E"/>
              </a:solidFill>
              <a:latin typeface="Gisha" panose="020B0502040204020203" pitchFamily="34" charset="-79"/>
              <a:cs typeface="Gisha" panose="020B0502040204020203" pitchFamily="34" charset="-79"/>
              <a:sym typeface="Arial"/>
            </a:endParaRPr>
          </a:p>
        </p:txBody>
      </p:sp>
    </p:spTree>
    <p:extLst>
      <p:ext uri="{BB962C8B-B14F-4D97-AF65-F5344CB8AC3E}">
        <p14:creationId xmlns:p14="http://schemas.microsoft.com/office/powerpoint/2010/main" val="222660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C526E"/>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84" name="Freeform: Shape 83">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85" name="Freeform: Shape 84">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86" name="Freeform: Shape 85">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87" name="Freeform: Shape 86">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89" name="Rectangle 88">
            <a:extLst>
              <a:ext uri="{FF2B5EF4-FFF2-40B4-BE49-F238E27FC236}">
                <a16:creationId xmlns:a16="http://schemas.microsoft.com/office/drawing/2014/main" id="{CB62860E-78E8-0547-8CD6-A19C1482F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D8655C10-59F6-49E3-A269-F7722933E19D}"/>
              </a:ext>
            </a:extLst>
          </p:cNvPr>
          <p:cNvSpPr>
            <a:spLocks noGrp="1"/>
          </p:cNvSpPr>
          <p:nvPr>
            <p:ph type="title"/>
          </p:nvPr>
        </p:nvSpPr>
        <p:spPr>
          <a:xfrm>
            <a:off x="1697422" y="1014906"/>
            <a:ext cx="4667150" cy="4706006"/>
          </a:xfrm>
        </p:spPr>
        <p:txBody>
          <a:bodyPr vert="horz" lIns="68580" tIns="34290" rIns="68580" bIns="34290" rtlCol="0" anchor="b">
            <a:noAutofit/>
          </a:bodyPr>
          <a:lstStyle/>
          <a:p>
            <a:pPr algn="r" rtl="1">
              <a:lnSpc>
                <a:spcPct val="150000"/>
              </a:lnSpc>
            </a:pPr>
            <a:r>
              <a:rPr lang="he-IL" sz="1500" dirty="0">
                <a:solidFill>
                  <a:schemeClr val="bg1"/>
                </a:solidFill>
                <a:latin typeface="Alef MultiGndr" panose="00000500000000000000" pitchFamily="2" charset="-79"/>
                <a:cs typeface="Alef MultiGndr" panose="00000500000000000000" pitchFamily="2" charset="-79"/>
              </a:rPr>
              <a:t>חקר הצלחותיהם של פרויקטים בתחומים שונים, גילו שהצלחה אינה עניין מקרי, אלא יש להצלחה דפוס קבוע שחוזר על עצמו ומאפשר הצלחות. זוהו מספר מפתחות הכרחיים שהינם חלק אינטגרלי של "</a:t>
            </a:r>
            <a:r>
              <a:rPr lang="he-IL" sz="1500" b="1" dirty="0">
                <a:solidFill>
                  <a:schemeClr val="bg1"/>
                </a:solidFill>
                <a:latin typeface="Alef MultiGndr" panose="00000500000000000000" pitchFamily="2" charset="-79"/>
                <a:cs typeface="Alef MultiGndr" panose="00000500000000000000" pitchFamily="2" charset="-79"/>
              </a:rPr>
              <a:t>נוסחת הצלחה </a:t>
            </a:r>
            <a:r>
              <a:rPr lang="he-IL" sz="1500" dirty="0">
                <a:solidFill>
                  <a:schemeClr val="bg1"/>
                </a:solidFill>
                <a:latin typeface="Alef MultiGndr" panose="00000500000000000000" pitchFamily="2" charset="-79"/>
                <a:cs typeface="Alef MultiGndr" panose="00000500000000000000" pitchFamily="2" charset="-79"/>
              </a:rPr>
              <a:t>בסיסית", ובאים לידי ביטוי בחמישה מפתחות</a:t>
            </a:r>
            <a:r>
              <a:rPr lang="en-US" sz="1500" dirty="0">
                <a:solidFill>
                  <a:schemeClr val="bg1"/>
                </a:solidFill>
                <a:latin typeface="Alef MultiGndr" panose="00000500000000000000" pitchFamily="2" charset="-79"/>
                <a:cs typeface="Alef MultiGndr" panose="00000500000000000000" pitchFamily="2" charset="-79"/>
              </a:rPr>
              <a:t>:</a:t>
            </a:r>
            <a:br>
              <a:rPr lang="en-US" sz="1500" dirty="0">
                <a:solidFill>
                  <a:schemeClr val="bg1"/>
                </a:solidFill>
                <a:latin typeface="Alef MultiGndr" panose="00000500000000000000" pitchFamily="2" charset="-79"/>
                <a:cs typeface="Alef MultiGndr" panose="00000500000000000000" pitchFamily="2" charset="-79"/>
              </a:rPr>
            </a:br>
            <a:r>
              <a:rPr lang="he-IL" sz="2400" dirty="0">
                <a:solidFill>
                  <a:schemeClr val="bg1"/>
                </a:solidFill>
                <a:latin typeface="Alef MultiGndr" panose="00000500000000000000" pitchFamily="2" charset="-79"/>
                <a:cs typeface="Alef MultiGndr" panose="00000500000000000000" pitchFamily="2" charset="-79"/>
              </a:rPr>
              <a:t>1. </a:t>
            </a:r>
            <a:r>
              <a:rPr lang="en-US" sz="1800" dirty="0" err="1">
                <a:solidFill>
                  <a:schemeClr val="bg1"/>
                </a:solidFill>
                <a:latin typeface="Alef MultiGndr" panose="00000500000000000000" pitchFamily="2" charset="-79"/>
                <a:cs typeface="Alef MultiGndr" panose="00000500000000000000" pitchFamily="2" charset="-79"/>
              </a:rPr>
              <a:t>מה</a:t>
            </a:r>
            <a:r>
              <a:rPr lang="he-IL" sz="1800" dirty="0">
                <a:solidFill>
                  <a:schemeClr val="bg1"/>
                </a:solidFill>
                <a:latin typeface="Alef MultiGndr" panose="00000500000000000000" pitchFamily="2" charset="-79"/>
                <a:cs typeface="Alef MultiGndr" panose="00000500000000000000" pitchFamily="2" charset="-79"/>
              </a:rPr>
              <a:t>? </a:t>
            </a:r>
            <a:r>
              <a:rPr lang="he-IL"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t>מה המיזם?</a:t>
            </a:r>
            <a:br>
              <a:rPr lang="en-US" sz="15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br>
            <a:r>
              <a:rPr lang="he-IL" sz="2400" dirty="0">
                <a:solidFill>
                  <a:schemeClr val="bg1"/>
                </a:solidFill>
                <a:latin typeface="Alef MultiGndr" panose="00000500000000000000" pitchFamily="2" charset="-79"/>
                <a:cs typeface="Alef MultiGndr" panose="00000500000000000000" pitchFamily="2" charset="-79"/>
              </a:rPr>
              <a:t>2. </a:t>
            </a:r>
            <a:r>
              <a:rPr lang="en-US" sz="2400" dirty="0">
                <a:solidFill>
                  <a:schemeClr val="bg1"/>
                </a:solidFill>
                <a:latin typeface="Alef MultiGndr" panose="00000500000000000000" pitchFamily="2" charset="-79"/>
                <a:cs typeface="Alef MultiGndr" panose="00000500000000000000" pitchFamily="2" charset="-79"/>
              </a:rPr>
              <a:t> </a:t>
            </a:r>
            <a:r>
              <a:rPr lang="en-US" sz="1800" dirty="0">
                <a:solidFill>
                  <a:schemeClr val="bg1"/>
                </a:solidFill>
                <a:latin typeface="Alef MultiGndr" panose="00000500000000000000" pitchFamily="2" charset="-79"/>
                <a:cs typeface="Alef MultiGndr" panose="00000500000000000000" pitchFamily="2" charset="-79"/>
              </a:rPr>
              <a:t>למה?</a:t>
            </a:r>
            <a:r>
              <a:rPr lang="he-IL" sz="1800" dirty="0">
                <a:solidFill>
                  <a:schemeClr val="bg1"/>
                </a:solidFill>
                <a:latin typeface="Alef MultiGndr" panose="00000500000000000000" pitchFamily="2" charset="-79"/>
                <a:cs typeface="Alef MultiGndr" panose="00000500000000000000" pitchFamily="2" charset="-79"/>
              </a:rPr>
              <a:t> </a:t>
            </a:r>
            <a:r>
              <a:rPr lang="he-IL"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t>לָמָה ולָמֶה הוא חשוב?</a:t>
            </a:r>
            <a:br>
              <a:rPr lang="en-US"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br>
            <a:r>
              <a:rPr lang="he-IL" sz="2400" dirty="0">
                <a:solidFill>
                  <a:schemeClr val="bg1"/>
                </a:solidFill>
                <a:latin typeface="Alef MultiGndr" panose="00000500000000000000" pitchFamily="2" charset="-79"/>
                <a:cs typeface="Alef MultiGndr" panose="00000500000000000000" pitchFamily="2" charset="-79"/>
              </a:rPr>
              <a:t>3. </a:t>
            </a:r>
            <a:r>
              <a:rPr lang="en-US" sz="2400" dirty="0">
                <a:solidFill>
                  <a:schemeClr val="bg1"/>
                </a:solidFill>
                <a:latin typeface="Alef MultiGndr" panose="00000500000000000000" pitchFamily="2" charset="-79"/>
                <a:cs typeface="Alef MultiGndr" panose="00000500000000000000" pitchFamily="2" charset="-79"/>
              </a:rPr>
              <a:t> </a:t>
            </a:r>
            <a:r>
              <a:rPr lang="he-IL" sz="1800" dirty="0">
                <a:solidFill>
                  <a:schemeClr val="bg1"/>
                </a:solidFill>
                <a:latin typeface="Alef MultiGndr" panose="00000500000000000000" pitchFamily="2" charset="-79"/>
                <a:cs typeface="Alef MultiGndr" panose="00000500000000000000" pitchFamily="2" charset="-79"/>
              </a:rPr>
              <a:t>איור הזדמנויות -</a:t>
            </a:r>
            <a:r>
              <a:rPr lang="he-I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rPr>
              <a:t> </a:t>
            </a:r>
            <a:r>
              <a:rPr lang="he-IL"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t> ושותפים</a:t>
            </a:r>
            <a:br>
              <a:rPr lang="en-US" sz="1500" dirty="0">
                <a:solidFill>
                  <a:schemeClr val="bg1"/>
                </a:solidFill>
                <a:latin typeface="Alef MultiGndr" panose="00000500000000000000" pitchFamily="2" charset="-79"/>
                <a:cs typeface="Alef MultiGndr" panose="00000500000000000000" pitchFamily="2" charset="-79"/>
              </a:rPr>
            </a:br>
            <a:r>
              <a:rPr lang="he-IL" sz="2400" dirty="0">
                <a:solidFill>
                  <a:schemeClr val="bg1"/>
                </a:solidFill>
                <a:latin typeface="Alef MultiGndr" panose="00000500000000000000" pitchFamily="2" charset="-79"/>
                <a:cs typeface="Alef MultiGndr" panose="00000500000000000000" pitchFamily="2" charset="-79"/>
              </a:rPr>
              <a:t>4. </a:t>
            </a:r>
            <a:r>
              <a:rPr lang="en-US" sz="1800" dirty="0" err="1">
                <a:solidFill>
                  <a:schemeClr val="bg1"/>
                </a:solidFill>
                <a:latin typeface="Alef MultiGndr" panose="00000500000000000000" pitchFamily="2" charset="-79"/>
                <a:cs typeface="Alef MultiGndr" panose="00000500000000000000" pitchFamily="2" charset="-79"/>
              </a:rPr>
              <a:t>גמישות</a:t>
            </a:r>
            <a:r>
              <a:rPr lang="he-IL" sz="1800" dirty="0">
                <a:solidFill>
                  <a:schemeClr val="bg1"/>
                </a:solidFill>
                <a:latin typeface="Alef MultiGndr" panose="00000500000000000000" pitchFamily="2" charset="-79"/>
                <a:cs typeface="Alef MultiGndr" panose="00000500000000000000" pitchFamily="2" charset="-79"/>
              </a:rPr>
              <a:t> – </a:t>
            </a:r>
            <a:r>
              <a:rPr lang="he-IL"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t>השתנות והתאמה </a:t>
            </a:r>
            <a:br>
              <a:rPr lang="en-US" sz="1500" dirty="0">
                <a:solidFill>
                  <a:schemeClr val="bg1"/>
                </a:solidFill>
                <a:latin typeface="Alef MultiGndr" panose="00000500000000000000" pitchFamily="2" charset="-79"/>
                <a:cs typeface="Alef MultiGndr" panose="00000500000000000000" pitchFamily="2" charset="-79"/>
              </a:rPr>
            </a:br>
            <a:r>
              <a:rPr lang="he-IL" sz="2400" dirty="0">
                <a:solidFill>
                  <a:schemeClr val="bg1"/>
                </a:solidFill>
                <a:latin typeface="Alef MultiGndr" panose="00000500000000000000" pitchFamily="2" charset="-79"/>
                <a:cs typeface="Alef MultiGndr" panose="00000500000000000000" pitchFamily="2" charset="-79"/>
              </a:rPr>
              <a:t>5. </a:t>
            </a:r>
            <a:r>
              <a:rPr lang="en-US" sz="1800" dirty="0" err="1">
                <a:solidFill>
                  <a:schemeClr val="bg1"/>
                </a:solidFill>
                <a:latin typeface="Alef MultiGndr" panose="00000500000000000000" pitchFamily="2" charset="-79"/>
                <a:cs typeface="Alef MultiGndr" panose="00000500000000000000" pitchFamily="2" charset="-79"/>
              </a:rPr>
              <a:t>פעולה</a:t>
            </a:r>
            <a:r>
              <a:rPr lang="en-US" sz="1800" dirty="0">
                <a:solidFill>
                  <a:schemeClr val="bg1"/>
                </a:solidFill>
                <a:latin typeface="Alef MultiGndr" panose="00000500000000000000" pitchFamily="2" charset="-79"/>
                <a:cs typeface="Alef MultiGndr" panose="00000500000000000000" pitchFamily="2" charset="-79"/>
              </a:rPr>
              <a:t> </a:t>
            </a:r>
            <a:r>
              <a:rPr lang="en-US" sz="1800" dirty="0" err="1">
                <a:solidFill>
                  <a:schemeClr val="bg1"/>
                </a:solidFill>
                <a:latin typeface="Alef MultiGndr" panose="00000500000000000000" pitchFamily="2" charset="-79"/>
                <a:cs typeface="Alef MultiGndr" panose="00000500000000000000" pitchFamily="2" charset="-79"/>
              </a:rPr>
              <a:t>מיידית</a:t>
            </a:r>
            <a:r>
              <a:rPr lang="he-IL" sz="1800" dirty="0">
                <a:solidFill>
                  <a:schemeClr val="bg1"/>
                </a:solidFill>
                <a:latin typeface="Alef MultiGndr" panose="00000500000000000000" pitchFamily="2" charset="-79"/>
                <a:cs typeface="Alef MultiGndr" panose="00000500000000000000" pitchFamily="2" charset="-79"/>
              </a:rPr>
              <a:t> –</a:t>
            </a:r>
            <a:r>
              <a:rPr lang="he-I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lef MultiGndr" panose="00000500000000000000" pitchFamily="2" charset="-79"/>
                <a:cs typeface="Alef MultiGndr" panose="00000500000000000000" pitchFamily="2" charset="-79"/>
              </a:rPr>
              <a:t> </a:t>
            </a:r>
            <a:r>
              <a:rPr lang="he-IL" sz="1800" dirty="0">
                <a:ln w="0"/>
                <a:solidFill>
                  <a:schemeClr val="accent1"/>
                </a:solidFill>
                <a:effectLst>
                  <a:outerShdw blurRad="38100" dist="25400" dir="5400000" algn="ctr" rotWithShape="0">
                    <a:srgbClr val="6E747A">
                      <a:alpha val="43000"/>
                    </a:srgbClr>
                  </a:outerShdw>
                </a:effectLst>
                <a:latin typeface="Alef MultiGndr" panose="00000500000000000000" pitchFamily="2" charset="-79"/>
                <a:cs typeface="Alef MultiGndr" panose="00000500000000000000" pitchFamily="2" charset="-79"/>
              </a:rPr>
              <a:t>צעד ראשון מחר בבוקר</a:t>
            </a:r>
            <a:endParaRPr lang="en-US" sz="1800" dirty="0">
              <a:solidFill>
                <a:schemeClr val="accent2"/>
              </a:solidFill>
              <a:latin typeface="Alef MultiGndr" panose="00000500000000000000" pitchFamily="2" charset="-79"/>
              <a:cs typeface="Alef MultiGndr" panose="00000500000000000000" pitchFamily="2" charset="-79"/>
            </a:endParaRPr>
          </a:p>
        </p:txBody>
      </p:sp>
      <p:sp>
        <p:nvSpPr>
          <p:cNvPr id="91" name="Freeform: Shape 90">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3127"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93" name="Freeform: Shape 9">
            <a:extLst>
              <a:ext uri="{FF2B5EF4-FFF2-40B4-BE49-F238E27FC236}">
                <a16:creationId xmlns:a16="http://schemas.microsoft.com/office/drawing/2014/main" id="{7AD5E56C-3C1B-CA47-BE59-ACCB8BFAA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4701"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25" name="תמונה 24" descr="תמונה שמכילה מבני מתכת, מפתח&#10;&#10;התיאור נוצר באופן אוטומטי">
            <a:extLst>
              <a:ext uri="{FF2B5EF4-FFF2-40B4-BE49-F238E27FC236}">
                <a16:creationId xmlns:a16="http://schemas.microsoft.com/office/drawing/2014/main" id="{F1516724-5EBD-4070-AA78-6F1217EAE52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7101" y="1811110"/>
            <a:ext cx="2103483" cy="3299582"/>
          </a:xfrm>
          <a:prstGeom prst="rect">
            <a:avLst/>
          </a:prstGeom>
        </p:spPr>
      </p:pic>
      <p:sp>
        <p:nvSpPr>
          <p:cNvPr id="12" name="תיבת טקסט 11">
            <a:extLst>
              <a:ext uri="{FF2B5EF4-FFF2-40B4-BE49-F238E27FC236}">
                <a16:creationId xmlns:a16="http://schemas.microsoft.com/office/drawing/2014/main" id="{CFBA57F0-2254-46AC-B728-170FB27EEA90}"/>
              </a:ext>
            </a:extLst>
          </p:cNvPr>
          <p:cNvSpPr txBox="1"/>
          <p:nvPr/>
        </p:nvSpPr>
        <p:spPr>
          <a:xfrm rot="16200000">
            <a:off x="9123513" y="2114223"/>
            <a:ext cx="2730235" cy="300082"/>
          </a:xfrm>
          <a:prstGeom prst="rect">
            <a:avLst/>
          </a:prstGeom>
          <a:noFill/>
        </p:spPr>
        <p:txBody>
          <a:bodyPr wrap="none" rtlCol="0">
            <a:spAutoFit/>
          </a:bodyPr>
          <a:lstStyle/>
          <a:p>
            <a:pPr defTabSz="685800"/>
            <a:r>
              <a:rPr lang="he-IL" sz="1350" dirty="0">
                <a:solidFill>
                  <a:srgbClr val="9CA71E"/>
                </a:solidFill>
                <a:latin typeface="Gisha" panose="020B0502040204020203" pitchFamily="34" charset="-79"/>
                <a:cs typeface="Gisha" panose="020B0502040204020203" pitchFamily="34" charset="-79"/>
                <a:sym typeface="Arial"/>
              </a:rPr>
              <a:t>כלים לעבודה קבוצתית ברוח ה</a:t>
            </a:r>
            <a:r>
              <a:rPr lang="en-US" sz="1350" dirty="0">
                <a:solidFill>
                  <a:srgbClr val="9CA71E"/>
                </a:solidFill>
                <a:latin typeface="Gisha" panose="020B0502040204020203" pitchFamily="34" charset="-79"/>
                <a:cs typeface="Gisha" panose="020B0502040204020203" pitchFamily="34" charset="-79"/>
                <a:sym typeface="Arial"/>
              </a:rPr>
              <a:t>N.L.P-</a:t>
            </a:r>
            <a:endParaRPr lang="LID4096" sz="1350" dirty="0">
              <a:solidFill>
                <a:srgbClr val="9CA71E"/>
              </a:solidFill>
              <a:latin typeface="Gisha" panose="020B0502040204020203" pitchFamily="34" charset="-79"/>
              <a:cs typeface="Gisha" panose="020B0502040204020203" pitchFamily="34" charset="-79"/>
              <a:sym typeface="Arial"/>
            </a:endParaRPr>
          </a:p>
        </p:txBody>
      </p:sp>
    </p:spTree>
    <p:extLst>
      <p:ext uri="{BB962C8B-B14F-4D97-AF65-F5344CB8AC3E}">
        <p14:creationId xmlns:p14="http://schemas.microsoft.com/office/powerpoint/2010/main" val="405800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C526E"/>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84" name="Freeform: Shape 83">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85" name="Freeform: Shape 84">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86" name="Freeform: Shape 85">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87" name="Freeform: Shape 86">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89" name="Rectangle 88">
            <a:extLst>
              <a:ext uri="{FF2B5EF4-FFF2-40B4-BE49-F238E27FC236}">
                <a16:creationId xmlns:a16="http://schemas.microsoft.com/office/drawing/2014/main" id="{CB62860E-78E8-0547-8CD6-A19C1482F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91" name="Freeform: Shape 90">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3127"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93" name="Freeform: Shape 9">
            <a:extLst>
              <a:ext uri="{FF2B5EF4-FFF2-40B4-BE49-F238E27FC236}">
                <a16:creationId xmlns:a16="http://schemas.microsoft.com/office/drawing/2014/main" id="{7AD5E56C-3C1B-CA47-BE59-ACCB8BFAA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4701"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25" name="תמונה 24" descr="תמונה שמכילה מבני מתכת, מפתח&#10;&#10;התיאור נוצר באופן אוטומטי">
            <a:extLst>
              <a:ext uri="{FF2B5EF4-FFF2-40B4-BE49-F238E27FC236}">
                <a16:creationId xmlns:a16="http://schemas.microsoft.com/office/drawing/2014/main" id="{F1516724-5EBD-4070-AA78-6F1217EAE52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7101" y="1811110"/>
            <a:ext cx="2103483" cy="3299582"/>
          </a:xfrm>
          <a:prstGeom prst="rect">
            <a:avLst/>
          </a:prstGeom>
        </p:spPr>
      </p:pic>
      <p:sp>
        <p:nvSpPr>
          <p:cNvPr id="12" name="תיבת טקסט 11">
            <a:extLst>
              <a:ext uri="{FF2B5EF4-FFF2-40B4-BE49-F238E27FC236}">
                <a16:creationId xmlns:a16="http://schemas.microsoft.com/office/drawing/2014/main" id="{CFBA57F0-2254-46AC-B728-170FB27EEA90}"/>
              </a:ext>
            </a:extLst>
          </p:cNvPr>
          <p:cNvSpPr txBox="1"/>
          <p:nvPr/>
        </p:nvSpPr>
        <p:spPr>
          <a:xfrm rot="16200000">
            <a:off x="10649099" y="1247752"/>
            <a:ext cx="2730235" cy="300082"/>
          </a:xfrm>
          <a:prstGeom prst="rect">
            <a:avLst/>
          </a:prstGeom>
          <a:noFill/>
        </p:spPr>
        <p:txBody>
          <a:bodyPr wrap="none" rtlCol="0">
            <a:spAutoFit/>
          </a:bodyPr>
          <a:lstStyle/>
          <a:p>
            <a:pPr defTabSz="685800"/>
            <a:r>
              <a:rPr lang="he-IL" sz="1350" dirty="0">
                <a:solidFill>
                  <a:srgbClr val="9CA71E"/>
                </a:solidFill>
                <a:latin typeface="Gisha" panose="020B0502040204020203" pitchFamily="34" charset="-79"/>
                <a:cs typeface="Gisha" panose="020B0502040204020203" pitchFamily="34" charset="-79"/>
                <a:sym typeface="Arial"/>
              </a:rPr>
              <a:t>כלים לעבודה קבוצתית ברוח ה</a:t>
            </a:r>
            <a:r>
              <a:rPr lang="en-US" sz="1350" dirty="0">
                <a:solidFill>
                  <a:srgbClr val="9CA71E"/>
                </a:solidFill>
                <a:latin typeface="Gisha" panose="020B0502040204020203" pitchFamily="34" charset="-79"/>
                <a:cs typeface="Gisha" panose="020B0502040204020203" pitchFamily="34" charset="-79"/>
                <a:sym typeface="Arial"/>
              </a:rPr>
              <a:t>N.L.P-</a:t>
            </a:r>
            <a:endParaRPr lang="LID4096" sz="1350" dirty="0">
              <a:solidFill>
                <a:srgbClr val="9CA71E"/>
              </a:solidFill>
              <a:latin typeface="Gisha" panose="020B0502040204020203" pitchFamily="34" charset="-79"/>
              <a:cs typeface="Gisha" panose="020B0502040204020203" pitchFamily="34" charset="-79"/>
              <a:sym typeface="Arial"/>
            </a:endParaRPr>
          </a:p>
        </p:txBody>
      </p:sp>
      <p:sp>
        <p:nvSpPr>
          <p:cNvPr id="6" name="כותרת 5">
            <a:extLst>
              <a:ext uri="{FF2B5EF4-FFF2-40B4-BE49-F238E27FC236}">
                <a16:creationId xmlns:a16="http://schemas.microsoft.com/office/drawing/2014/main" id="{79614B42-A7C2-C9FA-AFA3-F44CC55A9579}"/>
              </a:ext>
            </a:extLst>
          </p:cNvPr>
          <p:cNvSpPr>
            <a:spLocks noGrp="1"/>
          </p:cNvSpPr>
          <p:nvPr>
            <p:ph type="title"/>
          </p:nvPr>
        </p:nvSpPr>
        <p:spPr>
          <a:xfrm>
            <a:off x="324091" y="251460"/>
            <a:ext cx="6427461" cy="6389370"/>
          </a:xfrm>
        </p:spPr>
        <p:txBody>
          <a:bodyPr>
            <a:noAutofit/>
          </a:bodyPr>
          <a:lstStyle/>
          <a:p>
            <a:pPr algn="r" rtl="1"/>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חמשת המפתחות במודל ההצלחה</a:t>
            </a: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1. </a:t>
            </a:r>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מה?</a:t>
            </a:r>
            <a:r>
              <a:rPr lang="he-IL" sz="16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a:t>
            </a: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דע מהי התוצאה המדויקת שאתה רוצה להשיג. אנחנו פועלים בצורה מיטבית כשאנו יודעים מה אנו רוצים להשיג</a:t>
            </a: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2. </a:t>
            </a:r>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למה?</a:t>
            </a:r>
            <a:r>
              <a:rPr lang="he-IL" sz="16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a:t>
            </a: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דע למה אתה רוצה את זה. ״הלמה״ הינו המוטיבציה של אנשים לעשות דברים. הוא מקור ההשראה לפעולה.</a:t>
            </a: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3. </a:t>
            </a:r>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איתור הזדמנויות ושותפויות</a:t>
            </a: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היה חד חושים. על מנת לדעת אם אנו מתקדמים למטרה או לא. להיות ערניים ולשים לב למשוב שאנו מקבלים מהמציאות. חדות חושים עוזרת גם לזהות מחסומים בדרך.</a:t>
            </a: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4. </a:t>
            </a:r>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גמישות</a:t>
            </a: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 שמור על גמישות. גמישות היא עוצמה. לעיתים נדרשת גמישות על מנת לשנות את ההתנהגות ולא את המטרה.</a:t>
            </a: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b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b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5. </a:t>
            </a:r>
            <a:r>
              <a:rPr lang="he-IL" sz="2000" b="1" spc="50" dirty="0">
                <a:ln w="0"/>
                <a:solidFill>
                  <a:schemeClr val="accent1">
                    <a:lumMod val="40000"/>
                    <a:lumOff val="60000"/>
                  </a:schemeClr>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פעולה מיידית </a:t>
            </a:r>
            <a:r>
              <a:rPr lang="he-IL" sz="16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נקוט פעולה עכשיו. בלי פעולה – לא ניתן ליצור תוצאות. יש לפעול באופן מידי באופן שמקדם אותך למטרה</a:t>
            </a:r>
            <a:r>
              <a:rPr lang="he-IL" sz="1400" b="1" spc="50" dirty="0">
                <a:ln w="0"/>
                <a:solidFill>
                  <a:schemeClr val="bg2"/>
                </a:solidFill>
                <a:effectLst>
                  <a:innerShdw blurRad="63500" dist="50800" dir="13500000">
                    <a:srgbClr val="000000">
                      <a:alpha val="50000"/>
                    </a:srgbClr>
                  </a:innerShdw>
                </a:effectLst>
                <a:latin typeface="Alef MultiGndr" panose="00000500000000000000" pitchFamily="2" charset="-79"/>
                <a:cs typeface="Alef MultiGndr" panose="00000500000000000000" pitchFamily="2" charset="-79"/>
              </a:rPr>
              <a:t> </a:t>
            </a:r>
            <a:endParaRPr lang="LID4096" sz="1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65506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45" name="Freeform: Shape 44">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46" name="Freeform: Shape 45">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47" name="Freeform: Shape 46">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48" name="Freeform: Shape 47">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50" name="Rectangle 49">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5" name="תמונה 4" descr="המילה חריטהת בתכת">
            <a:extLst>
              <a:ext uri="{FF2B5EF4-FFF2-40B4-BE49-F238E27FC236}">
                <a16:creationId xmlns:a16="http://schemas.microsoft.com/office/drawing/2014/main" id="{64C2476C-3A4A-40AC-B153-58BFBB5967F5}"/>
              </a:ext>
            </a:extLst>
          </p:cNvPr>
          <p:cNvPicPr>
            <a:picLocks noChangeAspect="1"/>
          </p:cNvPicPr>
          <p:nvPr/>
        </p:nvPicPr>
        <p:blipFill rotWithShape="1">
          <a:blip r:embed="rId2">
            <a:extLst>
              <a:ext uri="{28A0092B-C50C-407E-A947-70E740481C1C}">
                <a14:useLocalDpi xmlns:a14="http://schemas.microsoft.com/office/drawing/2010/main" val="0"/>
              </a:ext>
            </a:extLst>
          </a:blip>
          <a:srcRect t="6048" b="9682"/>
          <a:stretch/>
        </p:blipFill>
        <p:spPr>
          <a:xfrm>
            <a:off x="0" y="0"/>
            <a:ext cx="12166278" cy="6939790"/>
          </a:xfrm>
          <a:prstGeom prst="rect">
            <a:avLst/>
          </a:prstGeom>
        </p:spPr>
      </p:pic>
      <p:sp useBgFill="1">
        <p:nvSpPr>
          <p:cNvPr id="52" name="Freeform: Shape 51">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8196"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07ED37CA-4030-483B-BA98-0B2A6EE119D1}"/>
              </a:ext>
            </a:extLst>
          </p:cNvPr>
          <p:cNvSpPr>
            <a:spLocks noGrp="1"/>
          </p:cNvSpPr>
          <p:nvPr>
            <p:ph type="title"/>
          </p:nvPr>
        </p:nvSpPr>
        <p:spPr>
          <a:xfrm>
            <a:off x="7201042" y="2226823"/>
            <a:ext cx="2361916" cy="2120388"/>
          </a:xfrm>
        </p:spPr>
        <p:txBody>
          <a:bodyPr vert="horz" lIns="68580" tIns="34290" rIns="68580" bIns="34290" rtlCol="0" anchor="b">
            <a:normAutofit/>
          </a:bodyPr>
          <a:lstStyle/>
          <a:p>
            <a:pPr algn="ctr" rtl="1"/>
            <a:r>
              <a:rPr lang="en-US" dirty="0" err="1">
                <a:latin typeface="Alef MultiGndr" panose="00000500000000000000" pitchFamily="2" charset="-79"/>
                <a:cs typeface="Alef MultiGndr" panose="00000500000000000000" pitchFamily="2" charset="-79"/>
              </a:rPr>
              <a:t>מה</a:t>
            </a:r>
            <a:r>
              <a:rPr lang="en-US" dirty="0">
                <a:latin typeface="Alef MultiGndr" panose="00000500000000000000" pitchFamily="2" charset="-79"/>
                <a:cs typeface="Alef MultiGndr" panose="00000500000000000000" pitchFamily="2" charset="-79"/>
              </a:rPr>
              <a:t>?</a:t>
            </a:r>
            <a:br>
              <a:rPr lang="en-US"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מה יקרה בסוף?</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איך זה נראה בסוף?</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מה יושג?</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מה יחשב להצלחה?</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(מדדי הצלחה)</a:t>
            </a:r>
            <a:endParaRPr lang="en-US" dirty="0">
              <a:latin typeface="Alef MultiGndr" panose="00000500000000000000" pitchFamily="2" charset="-79"/>
              <a:cs typeface="Alef MultiGndr" panose="00000500000000000000" pitchFamily="2" charset="-79"/>
            </a:endParaRPr>
          </a:p>
        </p:txBody>
      </p:sp>
      <p:sp>
        <p:nvSpPr>
          <p:cNvPr id="54" name="Freeform: Shape 53">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6622"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38" name="גרפיקה 37" descr="כלים קו מיתאר">
            <a:extLst>
              <a:ext uri="{FF2B5EF4-FFF2-40B4-BE49-F238E27FC236}">
                <a16:creationId xmlns:a16="http://schemas.microsoft.com/office/drawing/2014/main" id="{AE3270AF-1C97-41B7-9FCC-7FF68D62B6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9266" y="1657707"/>
            <a:ext cx="345469" cy="345469"/>
          </a:xfrm>
          <a:prstGeom prst="rect">
            <a:avLst/>
          </a:prstGeom>
        </p:spPr>
      </p:pic>
      <p:pic>
        <p:nvPicPr>
          <p:cNvPr id="7" name="גרפיקה 6" descr="תג 1 קו מיתאר">
            <a:extLst>
              <a:ext uri="{FF2B5EF4-FFF2-40B4-BE49-F238E27FC236}">
                <a16:creationId xmlns:a16="http://schemas.microsoft.com/office/drawing/2014/main" id="{43846184-0856-4A20-B3B3-C4542FACCA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6661" y="971906"/>
            <a:ext cx="685800" cy="685800"/>
          </a:xfrm>
          <a:prstGeom prst="rect">
            <a:avLst/>
          </a:prstGeom>
        </p:spPr>
      </p:pic>
    </p:spTree>
    <p:extLst>
      <p:ext uri="{BB962C8B-B14F-4D97-AF65-F5344CB8AC3E}">
        <p14:creationId xmlns:p14="http://schemas.microsoft.com/office/powerpoint/2010/main" val="289096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73276" y="858769"/>
            <a:ext cx="2194725" cy="3773192"/>
            <a:chOff x="9265700" y="2026"/>
            <a:chExt cx="2926300" cy="5030922"/>
          </a:xfrm>
        </p:grpSpPr>
        <p:sp>
          <p:nvSpPr>
            <p:cNvPr id="48" name="Freeform: Shape 47">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sp>
          <p:nvSpPr>
            <p:cNvPr id="49" name="Freeform: Shape 48">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50" name="Freeform: Shape 49">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51" name="Freeform: Shape 50">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grpSp>
      <p:sp useBgFill="1">
        <p:nvSpPr>
          <p:cNvPr id="53" name="Rectangle 52">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oudy Old Style"/>
              <a:sym typeface="Arial"/>
            </a:endParaRPr>
          </a:p>
        </p:txBody>
      </p:sp>
      <p:pic>
        <p:nvPicPr>
          <p:cNvPr id="7" name="תמונה 6" descr="מטוס וינטאג'">
            <a:extLst>
              <a:ext uri="{FF2B5EF4-FFF2-40B4-BE49-F238E27FC236}">
                <a16:creationId xmlns:a16="http://schemas.microsoft.com/office/drawing/2014/main" id="{CE13F8C8-9954-4ECB-8CA9-E492C5563AF2}"/>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0"/>
            <a:ext cx="12191997" cy="6858000"/>
          </a:xfrm>
          <a:prstGeom prst="rect">
            <a:avLst/>
          </a:prstGeom>
        </p:spPr>
      </p:pic>
      <p:sp useBgFill="1">
        <p:nvSpPr>
          <p:cNvPr id="55" name="Freeform: Shape 54">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197" y="1461174"/>
            <a:ext cx="2907608" cy="3934172"/>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sp>
        <p:nvSpPr>
          <p:cNvPr id="2" name="כותרת 1">
            <a:extLst>
              <a:ext uri="{FF2B5EF4-FFF2-40B4-BE49-F238E27FC236}">
                <a16:creationId xmlns:a16="http://schemas.microsoft.com/office/drawing/2014/main" id="{B043139A-C4B2-4281-BF60-E14426910318}"/>
              </a:ext>
            </a:extLst>
          </p:cNvPr>
          <p:cNvSpPr>
            <a:spLocks noGrp="1"/>
          </p:cNvSpPr>
          <p:nvPr>
            <p:ph type="title"/>
          </p:nvPr>
        </p:nvSpPr>
        <p:spPr>
          <a:xfrm>
            <a:off x="2537460" y="2641938"/>
            <a:ext cx="2545080" cy="1587163"/>
          </a:xfrm>
        </p:spPr>
        <p:txBody>
          <a:bodyPr vert="horz" lIns="68580" tIns="34290" rIns="68580" bIns="34290" rtlCol="0" anchor="b">
            <a:noAutofit/>
          </a:bodyPr>
          <a:lstStyle/>
          <a:p>
            <a:pPr algn="ctr" rtl="1"/>
            <a:r>
              <a:rPr lang="en-US" sz="2700" dirty="0">
                <a:latin typeface="Alef MultiGndr" panose="00000500000000000000" pitchFamily="2" charset="-79"/>
                <a:cs typeface="Alef MultiGndr" panose="00000500000000000000" pitchFamily="2" charset="-79"/>
              </a:rPr>
              <a:t>למה?</a:t>
            </a:r>
            <a:br>
              <a:rPr lang="he-IL" sz="21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למה צריך את זה?</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למה דווקא את זה?</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על איזה צורך זה עונה?</a:t>
            </a:r>
            <a:br>
              <a:rPr lang="he-IL" sz="1800" dirty="0">
                <a:latin typeface="Alef MultiGndr" panose="00000500000000000000" pitchFamily="2" charset="-79"/>
                <a:cs typeface="Alef MultiGndr" panose="00000500000000000000" pitchFamily="2" charset="-79"/>
              </a:rPr>
            </a:br>
            <a:r>
              <a:rPr lang="he-IL" sz="1800" dirty="0">
                <a:latin typeface="Alef MultiGndr" panose="00000500000000000000" pitchFamily="2" charset="-79"/>
                <a:cs typeface="Alef MultiGndr" panose="00000500000000000000" pitchFamily="2" charset="-79"/>
              </a:rPr>
              <a:t>למי ובמה זה יתרום?</a:t>
            </a:r>
            <a:endParaRPr lang="en-US" sz="2100" dirty="0">
              <a:latin typeface="Alef MultiGndr" panose="00000500000000000000" pitchFamily="2" charset="-79"/>
              <a:cs typeface="Alef MultiGndr" panose="00000500000000000000" pitchFamily="2" charset="-79"/>
            </a:endParaRPr>
          </a:p>
        </p:txBody>
      </p:sp>
      <p:sp>
        <p:nvSpPr>
          <p:cNvPr id="57" name="Freeform: Shape 56">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4622" y="1397793"/>
            <a:ext cx="3010759" cy="4060932"/>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Goudy Old Style"/>
              <a:sym typeface="Arial"/>
            </a:endParaRPr>
          </a:p>
        </p:txBody>
      </p:sp>
      <p:pic>
        <p:nvPicPr>
          <p:cNvPr id="41" name="גרפיקה 40" descr="כלים קו מיתאר">
            <a:extLst>
              <a:ext uri="{FF2B5EF4-FFF2-40B4-BE49-F238E27FC236}">
                <a16:creationId xmlns:a16="http://schemas.microsoft.com/office/drawing/2014/main" id="{1E859146-EE06-4A63-9630-D08F619D1E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149" y="1669204"/>
            <a:ext cx="345469" cy="345469"/>
          </a:xfrm>
          <a:prstGeom prst="rect">
            <a:avLst/>
          </a:prstGeom>
        </p:spPr>
      </p:pic>
      <p:pic>
        <p:nvPicPr>
          <p:cNvPr id="15" name="גרפיקה 14" descr="תג קו מיתאר">
            <a:extLst>
              <a:ext uri="{FF2B5EF4-FFF2-40B4-BE49-F238E27FC236}">
                <a16:creationId xmlns:a16="http://schemas.microsoft.com/office/drawing/2014/main" id="{B98BBC46-F11F-42BE-B1B0-1FF2393E24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7343" y="5182114"/>
            <a:ext cx="685800" cy="685800"/>
          </a:xfrm>
          <a:prstGeom prst="rect">
            <a:avLst/>
          </a:prstGeom>
        </p:spPr>
      </p:pic>
    </p:spTree>
    <p:extLst>
      <p:ext uri="{BB962C8B-B14F-4D97-AF65-F5344CB8AC3E}">
        <p14:creationId xmlns:p14="http://schemas.microsoft.com/office/powerpoint/2010/main" val="224122124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rakeshVTI">
  <a:themeElements>
    <a:clrScheme name="AnalogousFromRegularSeedLeftStep">
      <a:dk1>
        <a:srgbClr val="000000"/>
      </a:dk1>
      <a:lt1>
        <a:srgbClr val="FFFFFF"/>
      </a:lt1>
      <a:dk2>
        <a:srgbClr val="1E1835"/>
      </a:dk2>
      <a:lt2>
        <a:srgbClr val="F0F0F3"/>
      </a:lt2>
      <a:accent1>
        <a:srgbClr val="9CA71E"/>
      </a:accent1>
      <a:accent2>
        <a:srgbClr val="D09217"/>
      </a:accent2>
      <a:accent3>
        <a:srgbClr val="E75829"/>
      </a:accent3>
      <a:accent4>
        <a:srgbClr val="D51737"/>
      </a:accent4>
      <a:accent5>
        <a:srgbClr val="E72998"/>
      </a:accent5>
      <a:accent6>
        <a:srgbClr val="D517D5"/>
      </a:accent6>
      <a:hlink>
        <a:srgbClr val="6259C7"/>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3.xml><?xml version="1.0" encoding="utf-8"?>
<a:theme xmlns:a="http://schemas.openxmlformats.org/drawingml/2006/main" name="זרם מדחף">
  <a:themeElements>
    <a:clrScheme name="זרם מדחף">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2A884410E9DA1A4891F2532B9D03F41F" ma:contentTypeVersion="14" ma:contentTypeDescription="צור מסמך חדש." ma:contentTypeScope="" ma:versionID="0b0d7796f1da90b945de939252de2920">
  <xsd:schema xmlns:xsd="http://www.w3.org/2001/XMLSchema" xmlns:xs="http://www.w3.org/2001/XMLSchema" xmlns:p="http://schemas.microsoft.com/office/2006/metadata/properties" xmlns:ns2="e588c110-9f2a-4a55-9ce2-75df0971f9db" xmlns:ns3="8081b34c-99a9-445e-bbb6-fbdb09010b7d" targetNamespace="http://schemas.microsoft.com/office/2006/metadata/properties" ma:root="true" ma:fieldsID="ff8156cf0098dcab1540793fddefd560" ns2:_="" ns3:_="">
    <xsd:import namespace="e588c110-9f2a-4a55-9ce2-75df0971f9db"/>
    <xsd:import namespace="8081b34c-99a9-445e-bbb6-fbdb09010b7d"/>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8c110-9f2a-4a55-9ce2-75df0971f9db" elementFormDefault="qualified">
    <xsd:import namespace="http://schemas.microsoft.com/office/2006/documentManagement/types"/>
    <xsd:import namespace="http://schemas.microsoft.com/office/infopath/2007/PartnerControls"/>
    <xsd:element name="SharedWithUsers" ma:index="8"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משותף עם פרטים" ma:internalName="SharedWithDetails" ma:readOnly="true">
      <xsd:simpleType>
        <xsd:restriction base="dms:Note">
          <xsd:maxLength value="255"/>
        </xsd:restriction>
      </xsd:simpleType>
    </xsd:element>
    <xsd:element name="TaxCatchAll" ma:index="12" nillable="true" ma:displayName="Taxonomy Catch All Column" ma:hidden="true" ma:list="{4f1f60c4-d38e-46f6-9238-712a3fa3bf15}" ma:internalName="TaxCatchAll" ma:showField="CatchAllData" ma:web="e588c110-9f2a-4a55-9ce2-75df0971f9d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81b34c-99a9-445e-bbb6-fbdb09010b7d"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תגיות תמונה" ma:readOnly="false" ma:fieldId="{5cf76f15-5ced-4ddc-b409-7134ff3c332f}" ma:taxonomyMulti="true" ma:sspId="4b451408-ab93-4f2a-80f0-4b9a0e7d539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88c110-9f2a-4a55-9ce2-75df0971f9db" xsi:nil="true"/>
    <lcf76f155ced4ddcb4097134ff3c332f xmlns="8081b34c-99a9-445e-bbb6-fbdb09010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93E800-CD5E-4886-9861-282317354C1E}"/>
</file>

<file path=customXml/itemProps2.xml><?xml version="1.0" encoding="utf-8"?>
<ds:datastoreItem xmlns:ds="http://schemas.openxmlformats.org/officeDocument/2006/customXml" ds:itemID="{5ACEC1D1-34BC-472A-B2F2-8A24737040E4}"/>
</file>

<file path=customXml/itemProps3.xml><?xml version="1.0" encoding="utf-8"?>
<ds:datastoreItem xmlns:ds="http://schemas.openxmlformats.org/officeDocument/2006/customXml" ds:itemID="{1BB6D6C8-186F-40E9-AD6D-FD3C942F59F7}"/>
</file>

<file path=docProps/app.xml><?xml version="1.0" encoding="utf-8"?>
<Properties xmlns="http://schemas.openxmlformats.org/officeDocument/2006/extended-properties" xmlns:vt="http://schemas.openxmlformats.org/officeDocument/2006/docPropsVTypes">
  <TotalTime>1503</TotalTime>
  <Words>762</Words>
  <Application>Microsoft Office PowerPoint</Application>
  <PresentationFormat>מסך רחב</PresentationFormat>
  <Paragraphs>43</Paragraphs>
  <Slides>15</Slides>
  <Notes>1</Notes>
  <HiddenSlides>0</HiddenSlides>
  <MMClips>0</MMClips>
  <ScaleCrop>false</ScaleCrop>
  <HeadingPairs>
    <vt:vector size="6" baseType="variant">
      <vt:variant>
        <vt:lpstr>גופנים בשימוש</vt:lpstr>
      </vt:variant>
      <vt:variant>
        <vt:i4>8</vt:i4>
      </vt:variant>
      <vt:variant>
        <vt:lpstr>ערכת נושא</vt:lpstr>
      </vt:variant>
      <vt:variant>
        <vt:i4>5</vt:i4>
      </vt:variant>
      <vt:variant>
        <vt:lpstr>כותרות שקופיות</vt:lpstr>
      </vt:variant>
      <vt:variant>
        <vt:i4>15</vt:i4>
      </vt:variant>
    </vt:vector>
  </HeadingPairs>
  <TitlesOfParts>
    <vt:vector size="28" baseType="lpstr">
      <vt:lpstr>Alef MultiGndr</vt:lpstr>
      <vt:lpstr>Arial</vt:lpstr>
      <vt:lpstr>Calibri</vt:lpstr>
      <vt:lpstr>Calibri Light</vt:lpstr>
      <vt:lpstr>Georgia</vt:lpstr>
      <vt:lpstr>Gisha</vt:lpstr>
      <vt:lpstr>Goudy Old Style</vt:lpstr>
      <vt:lpstr>Trebuchet MS</vt:lpstr>
      <vt:lpstr>ערכת נושא Office</vt:lpstr>
      <vt:lpstr>MarrakeshVTI</vt:lpstr>
      <vt:lpstr>זרם מדחף</vt:lpstr>
      <vt:lpstr>Office Theme</vt:lpstr>
      <vt:lpstr>1_ערכת נושא Office</vt:lpstr>
      <vt:lpstr>איך מגשימים חלום חינוכי?</vt:lpstr>
      <vt:lpstr>מצגת של PowerPoint‏</vt:lpstr>
      <vt:lpstr>מצגת של PowerPoint‏</vt:lpstr>
      <vt:lpstr>ערכו את הנושאים לפי החשוב ביותר לכן עד לפחות  בחרו את 2-3 נושאים מתוך הגלגל, שבהם תרצו שנעסוק בהמשך ההשתלמות קבלו החלטה צוותית</vt:lpstr>
      <vt:lpstr>5 מפתחות להשגת יעד</vt:lpstr>
      <vt:lpstr>חקר הצלחותיהם של פרויקטים בתחומים שונים, גילו שהצלחה אינה עניין מקרי, אלא יש להצלחה דפוס קבוע שחוזר על עצמו ומאפשר הצלחות. זוהו מספר מפתחות הכרחיים שהינם חלק אינטגרלי של "נוסחת הצלחה בסיסית", ובאים לידי ביטוי בחמישה מפתחות: 1. מה? מה המיזם? 2.  למה? לָמָה ולָמֶה הוא חשוב? 3.  איור הזדמנויות -  ושותפים 4. גמישות – השתנות והתאמה  5. פעולה מיידית – צעד ראשון מחר בבוקר</vt:lpstr>
      <vt:lpstr>חמשת המפתחות במודל ההצלחה  1. מה? דע מהי התוצאה המדויקת שאתה רוצה להשיג. אנחנו פועלים בצורה מיטבית כשאנו יודעים מה אנו רוצים להשיג  2. למה? דע למה אתה רוצה את זה. ״הלמה״ הינו המוטיבציה של אנשים לעשות דברים. הוא מקור ההשראה לפעולה.  3. איתור הזדמנויות ושותפויות- היה חד חושים. על מנת לדעת אם אנו מתקדמים למטרה או לא. להיות ערניים ולשים לב למשוב שאנו מקבלים מהמציאות. חדות חושים עוזרת גם לזהות מחסומים בדרך.  4. גמישות - שמור על גמישות. גמישות היא עוצמה. לעיתים נדרשת גמישות על מנת לשנות את ההתנהגות ולא את המטרה.  5. פעולה מיידית - נקוט פעולה עכשיו. בלי פעולה – לא ניתן ליצור תוצאות. יש לפעול באופן מידי באופן שמקדם אותך למטרה </vt:lpstr>
      <vt:lpstr>מה? מה יקרה בסוף? איך זה נראה בסוף? מה יושג? מה יחשב להצלחה? (מדדי הצלחה)</vt:lpstr>
      <vt:lpstr>למה? למה צריך את זה? למה דווקא את זה? על איזה צורך זה עונה? למי ובמה זה יתרום?</vt:lpstr>
      <vt:lpstr>איתור הזדמנויות ושותפויות אילו הזדמנויות ננצל? אילו שותפים תגייס? איזה חוסר הוא ימלא? איפה יכנס בלו"ז השבועי/שנתי של ביה"ס? אילו סדירויות יהיו לו?</vt:lpstr>
      <vt:lpstr>גמישות כמה גמיש המיזם יהיה? על מה תתפשרו בשביל שיתקיים? לאילו תשלומי מחיר ידרשו המורים והתלמידים?</vt:lpstr>
      <vt:lpstr>פעולה מיידית מה יכול לקרות כבר עכשיו?  תוך 24 שעות אצל המורים/התלמידים </vt:lpstr>
      <vt:lpstr>חמשת המפתחות במודל ההצלחה...  מה? מה התוצאה המדויקת שארצה להשיג? אנחנו פועלים בצורה מיטבית כשאנו יודעים מה אנו רוצים להשיג.  למה? למה דווקא את זה? למה זה יועיל? ״הלמה״ הינו המוטיבציה של אנשים לעשות דברים. הוא מקור ההשראה לפעולה.  איתור הזדמנויות מי יכול לסייע לי ביוזמה? מי השותפים? איזה מקור תקציבי אגייס לזה? איזה משוב אנו מקבלים מהמציאות? מי ומה חוסם אותנו?  גמישות איזו התנהגות שלנו נשנה בשביל להשיג את המטרה? על מה נתגמש? על מה נתפשר? אילו הזדמנויות חדשות צצו בעקבות הגמישות?  פעולה מיידית נקוט פעולה עכשיו. יש לפעול באופן מידי באופן שמקדם אותך למטרה. לפחות פעולה אחת –מייל/שיתוף ברעיון/בירור היתכנות וכו'</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ביה"ס חב"ד בנות חדרה קהילת ראשית</dc:title>
  <dc:creator>Lilach Atias</dc:creator>
  <cp:lastModifiedBy>לילך דרמון</cp:lastModifiedBy>
  <cp:revision>8</cp:revision>
  <cp:lastPrinted>2023-01-30T05:50:56Z</cp:lastPrinted>
  <dcterms:created xsi:type="dcterms:W3CDTF">2023-01-12T08:20:48Z</dcterms:created>
  <dcterms:modified xsi:type="dcterms:W3CDTF">2023-12-18T07:36:39Z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0x0101002A884410E9DA1A4891F2532B9D03F41F</vt:lpwstr>
  </property>
</Properties>
</file>