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0" d="100"/>
          <a:sy n="60" d="100"/>
        </p:scale>
        <p:origin x="35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1"/>
            </a:lvl1pPr>
            <a:lvl2pPr marL="342904" indent="0" algn="ctr">
              <a:buNone/>
              <a:defRPr sz="1500"/>
            </a:lvl2pPr>
            <a:lvl3pPr marL="685809" indent="0" algn="ctr">
              <a:buNone/>
              <a:defRPr sz="1349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7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75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74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141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227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8159050"/>
            <a:ext cx="5915025" cy="2666999"/>
          </a:xfrm>
        </p:spPr>
        <p:txBody>
          <a:bodyPr/>
          <a:lstStyle>
            <a:lvl1pPr marL="0" indent="0">
              <a:buNone/>
              <a:defRPr sz="1801">
                <a:solidFill>
                  <a:schemeClr val="tx1"/>
                </a:solidFill>
              </a:defRPr>
            </a:lvl1pPr>
            <a:lvl2pPr marL="3429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9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479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48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6"/>
            <a:ext cx="5915025" cy="2356556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8"/>
            <a:ext cx="2901255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8"/>
            <a:ext cx="2915543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473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90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602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7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1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7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49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7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4" indent="0">
              <a:buNone/>
              <a:defRPr sz="2100"/>
            </a:lvl2pPr>
            <a:lvl3pPr marL="685809" indent="0">
              <a:buNone/>
              <a:defRPr sz="1801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7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1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7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991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649116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0B007-587E-4683-AF96-E52FD6E79702}" type="datetimeFigureOut">
              <a:rPr lang="he-IL" smtClean="0"/>
              <a:t>ט"ז/אב/תשפ"ד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11300182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AE4E0-EB43-43B2-A6A7-D20C22FCD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9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3" indent="-171453" algn="r" defTabSz="685809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7" indent="-171453" algn="r" defTabSz="685809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857260" indent="-171453" algn="r" defTabSz="685809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4" indent="-171453" algn="r" defTabSz="685809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70" indent="-171453" algn="r" defTabSz="685809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3" algn="r" defTabSz="685809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3" algn="r" defTabSz="685809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1" indent="-171453" algn="r" defTabSz="685809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3" algn="r" defTabSz="685809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9" rtl="1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904" algn="r" defTabSz="685809" rtl="1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809" algn="r" defTabSz="685809" rtl="1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r" defTabSz="685809" rtl="1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r" defTabSz="685809" rtl="1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r" defTabSz="685809" rtl="1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7" algn="r" defTabSz="685809" rtl="1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r" defTabSz="685809" rtl="1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r" defTabSz="685809" rtl="1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4210B47-AC92-406E-A2F7-D5ABD39E7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850" y="2767593"/>
            <a:ext cx="6428508" cy="2943577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he-IL" sz="2601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ג</a:t>
            </a:r>
            <a:r>
              <a:rPr lang="he-IL" sz="16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גבורה</a:t>
            </a:r>
            <a:endParaRPr lang="he-IL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0" indent="-457200" algn="r" rtl="1">
              <a:lnSpc>
                <a:spcPct val="115000"/>
              </a:lnSpc>
              <a:buFont typeface="+mj-lt"/>
              <a:buAutoNum type="arabicPeriod"/>
            </a:pPr>
            <a:r>
              <a:rPr lang="he-IL" sz="20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ספר/י על אדם עם מוגבלות שהוא בעיניך גיבור</a:t>
            </a:r>
            <a:endParaRPr lang="en-US" sz="20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lvl="0" indent="-457200" algn="r" rtl="1">
              <a:lnSpc>
                <a:spcPct val="115000"/>
              </a:lnSpc>
              <a:buFont typeface="+mj-lt"/>
              <a:buAutoNum type="arabicPeriod"/>
            </a:pPr>
            <a:r>
              <a:rPr lang="he-IL" sz="20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באיזה סיטואציה הרגשת שהתגברת על עצמך והצעת עזרה לאדם עם מוגבלות?</a:t>
            </a:r>
            <a:endParaRPr lang="en-US" sz="20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lvl="0" indent="-457200" algn="r" rtl="1">
              <a:lnSpc>
                <a:spcPct val="115000"/>
              </a:lnSpc>
              <a:buFont typeface="+mj-lt"/>
              <a:buAutoNum type="arabicPeriod"/>
            </a:pPr>
            <a:r>
              <a:rPr lang="he-IL" sz="20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אם אילו אתגרים חברתיים נאלצים בעלי מוגבלויות להתגבר בחיים שלהם?</a:t>
            </a:r>
            <a:endParaRPr lang="en-US" sz="20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he-IL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כותרת משנה 2">
            <a:extLst>
              <a:ext uri="{FF2B5EF4-FFF2-40B4-BE49-F238E27FC236}">
                <a16:creationId xmlns:a16="http://schemas.microsoft.com/office/drawing/2014/main" id="{04C4048B-319A-40CE-9AC8-26296AC476D3}"/>
              </a:ext>
            </a:extLst>
          </p:cNvPr>
          <p:cNvSpPr txBox="1">
            <a:spLocks/>
          </p:cNvSpPr>
          <p:nvPr/>
        </p:nvSpPr>
        <p:spPr>
          <a:xfrm>
            <a:off x="277091" y="5889762"/>
            <a:ext cx="6428508" cy="255319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1" rIns="91440" bIns="45721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he-IL" sz="24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ה</a:t>
            </a: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הרגשה</a:t>
            </a:r>
          </a:p>
          <a:p>
            <a:pPr algn="r">
              <a:spcBef>
                <a:spcPts val="0"/>
              </a:spcBef>
            </a:pPr>
            <a:endParaRPr lang="he-IL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0" indent="-457200" algn="r" rtl="1">
              <a:lnSpc>
                <a:spcPct val="115000"/>
              </a:lnSpc>
              <a:buFont typeface="+mj-lt"/>
              <a:buAutoNum type="arabicPeriod"/>
            </a:pPr>
            <a:r>
              <a:rPr lang="he-IL" sz="20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רגשות שעולים בך במפגש עם אדם בעל מוגבלות? </a:t>
            </a:r>
            <a:endParaRPr lang="en-US" sz="20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lvl="0" indent="-457200" algn="r" rtl="1">
              <a:lnSpc>
                <a:spcPct val="115000"/>
              </a:lnSpc>
              <a:buFont typeface="+mj-lt"/>
              <a:buAutoNum type="arabicPeriod"/>
            </a:pPr>
            <a:r>
              <a:rPr lang="he-IL" sz="20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איך לדעתך מרגישים אנשים בעלי מוגבלות בחברה רגילה? </a:t>
            </a:r>
            <a:endParaRPr lang="en-US" sz="20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lvl="0" indent="-457200" algn="r" rtl="1">
              <a:lnSpc>
                <a:spcPct val="115000"/>
              </a:lnSpc>
              <a:buFont typeface="+mj-lt"/>
              <a:buAutoNum type="arabicPeriod"/>
            </a:pPr>
            <a:r>
              <a:rPr lang="he-IL" sz="20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לספר על מפגש משמעותי שהיה לך עם בעל מוגבלות. </a:t>
            </a:r>
            <a:endParaRPr lang="en-US" sz="20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כותרת משנה 2">
            <a:extLst>
              <a:ext uri="{FF2B5EF4-FFF2-40B4-BE49-F238E27FC236}">
                <a16:creationId xmlns:a16="http://schemas.microsoft.com/office/drawing/2014/main" id="{FED9B65A-BD9A-4B1A-8A5E-99A59CF87BD4}"/>
              </a:ext>
            </a:extLst>
          </p:cNvPr>
          <p:cNvSpPr txBox="1">
            <a:spLocks/>
          </p:cNvSpPr>
          <p:nvPr/>
        </p:nvSpPr>
        <p:spPr>
          <a:xfrm>
            <a:off x="277091" y="8651342"/>
            <a:ext cx="6428508" cy="342635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1" rIns="91440" bIns="45721" rtlCol="0">
            <a:no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he-IL" sz="24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פ</a:t>
            </a: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פחד</a:t>
            </a:r>
          </a:p>
          <a:p>
            <a:pPr algn="r">
              <a:spcBef>
                <a:spcPts val="0"/>
              </a:spcBef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lt"/>
              <a:buAutoNum type="arabicPeriod"/>
            </a:pPr>
            <a:r>
              <a:rPr lang="he-IL" sz="18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כשאת/ה פוגש אדם בעל מוגבלות איזה חשש עולה בך? מה יכול לעזור לך להרגיע את הפחד? </a:t>
            </a:r>
            <a:endParaRPr lang="en-US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lt"/>
              <a:buAutoNum type="arabicPeriod"/>
            </a:pPr>
            <a:r>
              <a:rPr lang="he-IL" sz="18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עם איזה מוגבלים את/ה יותר חושש להיפגש - בעלי מוגבלויות פיזיות או נפשיות? ומדוע?</a:t>
            </a:r>
            <a:endParaRPr lang="en-US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lt"/>
              <a:buAutoNum type="arabicPeriod"/>
            </a:pPr>
            <a:r>
              <a:rPr lang="he-IL" sz="18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עם אלו פחדים לדעתך, מתמודדים אנשים בעלי מוגבלויות?</a:t>
            </a:r>
            <a:endParaRPr lang="en-US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 algn="r" fontAlgn="base">
              <a:spcBef>
                <a:spcPts val="0"/>
              </a:spcBef>
              <a:buFont typeface="+mj-lt"/>
              <a:buAutoNum type="arabicPeriod"/>
            </a:pPr>
            <a:b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he-IL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כותרת משנה 2">
            <a:extLst>
              <a:ext uri="{FF2B5EF4-FFF2-40B4-BE49-F238E27FC236}">
                <a16:creationId xmlns:a16="http://schemas.microsoft.com/office/drawing/2014/main" id="{74221FE5-CA9A-4946-9A0D-C0ED525628CB}"/>
              </a:ext>
            </a:extLst>
          </p:cNvPr>
          <p:cNvSpPr txBox="1">
            <a:spLocks/>
          </p:cNvSpPr>
          <p:nvPr/>
        </p:nvSpPr>
        <p:spPr>
          <a:xfrm>
            <a:off x="277091" y="255541"/>
            <a:ext cx="6428508" cy="237335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1" rIns="91440" bIns="45721" rtlCol="0">
            <a:no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ts val="0"/>
              </a:spcBef>
            </a:pPr>
            <a:endParaRPr lang="he-IL" sz="1500" b="1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 fontAlgn="base">
              <a:spcBef>
                <a:spcPts val="0"/>
              </a:spcBef>
            </a:pPr>
            <a:r>
              <a:rPr lang="he-IL" sz="24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נ</a:t>
            </a: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נראות</a:t>
            </a:r>
          </a:p>
          <a:p>
            <a:pPr lvl="0" algn="r" rtl="1">
              <a:lnSpc>
                <a:spcPct val="115000"/>
              </a:lnSpc>
            </a:pPr>
            <a:r>
              <a:rPr lang="he-IL" sz="20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איך את/ה מגיב כאשר את/ה רואה אדם עם מוגבלות?</a:t>
            </a:r>
            <a:endParaRPr lang="en-US" sz="20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algn="r" rtl="1">
              <a:lnSpc>
                <a:spcPct val="115000"/>
              </a:lnSpc>
            </a:pPr>
            <a:r>
              <a:rPr lang="he-IL" sz="2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he-IL" sz="20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הרגשת פעם שלא רואים אותך? מתי הרגשת כך?</a:t>
            </a:r>
            <a:endParaRPr lang="en-US" sz="20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algn="r" rtl="1">
              <a:lnSpc>
                <a:spcPct val="115000"/>
              </a:lnSpc>
            </a:pPr>
            <a:r>
              <a:rPr lang="he-IL" sz="20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דוגמא למצב שבעלי מוגבלויות מרגישים שלא רואים אותם?</a:t>
            </a:r>
            <a:endParaRPr lang="en-US" sz="20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r" fontAlgn="base">
              <a:spcBef>
                <a:spcPts val="0"/>
              </a:spcBef>
            </a:pPr>
            <a:endParaRPr lang="he-IL" sz="15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>
              <a:spcBef>
                <a:spcPts val="0"/>
              </a:spcBef>
            </a:pPr>
            <a:b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he-IL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>
              <a:spcBef>
                <a:spcPts val="0"/>
              </a:spcBef>
            </a:pPr>
            <a:endParaRPr lang="he-IL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>
              <a:spcBef>
                <a:spcPts val="0"/>
              </a:spcBef>
            </a:pPr>
            <a:endParaRPr lang="he-IL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>
              <a:spcBef>
                <a:spcPts val="0"/>
              </a:spcBef>
            </a:pPr>
            <a:endParaRPr lang="he-IL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>
              <a:spcBef>
                <a:spcPts val="0"/>
              </a:spcBef>
            </a:pPr>
            <a:endParaRPr lang="he-IL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3" name="תמונה 12">
            <a:extLst>
              <a:ext uri="{FF2B5EF4-FFF2-40B4-BE49-F238E27FC236}">
                <a16:creationId xmlns:a16="http://schemas.microsoft.com/office/drawing/2014/main" id="{FC49BBC2-865C-49D9-97F0-8808912E7D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20" y="394234"/>
            <a:ext cx="796804" cy="543028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BA8D8598-D2CA-4405-BA7C-BDCFF1041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8" y="8746502"/>
            <a:ext cx="796804" cy="543028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4896A428-1DB1-4C11-8A99-75514F37D9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8" y="6096001"/>
            <a:ext cx="796804" cy="543028"/>
          </a:xfrm>
          <a:prstGeom prst="rect">
            <a:avLst/>
          </a:prstGeom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C46B8BF4-7BA7-451B-AF14-BF5AFE0D84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8" y="2764804"/>
            <a:ext cx="796804" cy="54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70143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1A73BAAEC6573D4C801D29178FF64068" ma:contentTypeVersion="18" ma:contentTypeDescription="צור מסמך חדש." ma:contentTypeScope="" ma:versionID="978275b01637e074cec58a4da417997a">
  <xsd:schema xmlns:xsd="http://www.w3.org/2001/XMLSchema" xmlns:xs="http://www.w3.org/2001/XMLSchema" xmlns:p="http://schemas.microsoft.com/office/2006/metadata/properties" xmlns:ns2="06cfed68-8f69-422c-8c69-38f35cd59340" xmlns:ns3="f6aa20e6-4eda-41c5-af2f-5653460bd767" targetNamespace="http://schemas.microsoft.com/office/2006/metadata/properties" ma:root="true" ma:fieldsID="840bb3757695c51758e31df1cf814d9e" ns2:_="" ns3:_="">
    <xsd:import namespace="06cfed68-8f69-422c-8c69-38f35cd59340"/>
    <xsd:import namespace="f6aa20e6-4eda-41c5-af2f-5653460bd7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_Flow_SignoffStatu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fed68-8f69-422c-8c69-38f35cd5934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c8a9e17-b3b2-454a-9503-ea99dcc75653}" ma:internalName="TaxCatchAll" ma:showField="CatchAllData" ma:web="06cfed68-8f69-422c-8c69-38f35cd593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aa20e6-4eda-41c5-af2f-5653460bd7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תגיות תמונה" ma:readOnly="false" ma:fieldId="{5cf76f15-5ced-4ddc-b409-7134ff3c332f}" ma:taxonomyMulti="true" ma:sspId="4b451408-ab93-4f2a-80f0-4b9a0e7d53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3" nillable="true" ma:displayName="מצב הסכמה" ma:internalName="_x05de__x05e6__x05d1__x0020__x05d4__x05e1__x05db__x05de__x05d4_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cfed68-8f69-422c-8c69-38f35cd59340" xsi:nil="true"/>
    <lcf76f155ced4ddcb4097134ff3c332f xmlns="f6aa20e6-4eda-41c5-af2f-5653460bd767">
      <Terms xmlns="http://schemas.microsoft.com/office/infopath/2007/PartnerControls"/>
    </lcf76f155ced4ddcb4097134ff3c332f>
    <_Flow_SignoffStatus xmlns="f6aa20e6-4eda-41c5-af2f-5653460bd767" xsi:nil="true"/>
  </documentManagement>
</p:properties>
</file>

<file path=customXml/itemProps1.xml><?xml version="1.0" encoding="utf-8"?>
<ds:datastoreItem xmlns:ds="http://schemas.openxmlformats.org/officeDocument/2006/customXml" ds:itemID="{51D7DB0B-196A-4558-9F32-1D0F3A16ECCC}"/>
</file>

<file path=customXml/itemProps2.xml><?xml version="1.0" encoding="utf-8"?>
<ds:datastoreItem xmlns:ds="http://schemas.openxmlformats.org/officeDocument/2006/customXml" ds:itemID="{F1994C1C-86A1-447B-9B83-DFE3731AA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7835D6-2CB2-4995-BE8E-520E03F52A37}">
  <ds:schemaRefs>
    <ds:schemaRef ds:uri="http://schemas.microsoft.com/office/2006/metadata/properties"/>
    <ds:schemaRef ds:uri="http://schemas.microsoft.com/office/infopath/2007/PartnerControls"/>
    <ds:schemaRef ds:uri="06cfed68-8f69-422c-8c69-38f35cd59340"/>
    <ds:schemaRef ds:uri="f6aa20e6-4eda-41c5-af2f-5653460bd7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1983</TotalTime>
  <Words>163</Words>
  <Application>Microsoft Office PowerPoint</Application>
  <PresentationFormat>מסך רחב</PresentationFormat>
  <Paragraphs>24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עינת בלוך</dc:creator>
  <cp:lastModifiedBy>חגית ירון</cp:lastModifiedBy>
  <cp:revision>11</cp:revision>
  <dcterms:created xsi:type="dcterms:W3CDTF">2021-11-01T09:26:52Z</dcterms:created>
  <dcterms:modified xsi:type="dcterms:W3CDTF">2024-08-20T09:02:23Z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0x0101001A73BAAEC6573D4C801D29178FF64068</vt:lpwstr>
  </property>
  <property fmtid="{D5CDD505-2E9C-101B-9397-08002B2CF9AE}" pid="3" name="MediaServiceImageTags">
    <vt:lpwstr/>
  </property>
</Properties>
</file>