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693400" cy="7556500"/>
  <p:notesSz cx="6858000" cy="9144000"/>
  <p:embeddedFontLst>
    <p:embeddedFont>
      <p:font typeface="Hadasim CLM Bold" panose="020B0604020202020204" charset="-79"/>
      <p:regular r:id="rId11"/>
    </p:embeddedFont>
    <p:embeddedFont>
      <p:font typeface="Suez One" panose="00000500000000000000" pitchFamily="2" charset="-79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0" d="100"/>
          <a:sy n="90" d="100"/>
        </p:scale>
        <p:origin x="17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74484" y="1097186"/>
            <a:ext cx="9758826" cy="5184376"/>
          </a:xfrm>
          <a:custGeom>
            <a:avLst/>
            <a:gdLst/>
            <a:ahLst/>
            <a:cxnLst/>
            <a:rect l="l" t="t" r="r" b="b"/>
            <a:pathLst>
              <a:path w="9758826" h="5184376">
                <a:moveTo>
                  <a:pt x="0" y="0"/>
                </a:moveTo>
                <a:lnTo>
                  <a:pt x="9758826" y="0"/>
                </a:lnTo>
                <a:lnTo>
                  <a:pt x="9758826" y="5184376"/>
                </a:lnTo>
                <a:lnTo>
                  <a:pt x="0" y="51843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3" name="Freeform 3"/>
          <p:cNvSpPr/>
          <p:nvPr/>
        </p:nvSpPr>
        <p:spPr>
          <a:xfrm rot="-2825580">
            <a:off x="9520471" y="295006"/>
            <a:ext cx="831057" cy="769074"/>
          </a:xfrm>
          <a:custGeom>
            <a:avLst/>
            <a:gdLst/>
            <a:ahLst/>
            <a:cxnLst/>
            <a:rect l="l" t="t" r="r" b="b"/>
            <a:pathLst>
              <a:path w="831057" h="769074">
                <a:moveTo>
                  <a:pt x="0" y="0"/>
                </a:moveTo>
                <a:lnTo>
                  <a:pt x="831058" y="0"/>
                </a:lnTo>
                <a:lnTo>
                  <a:pt x="831058" y="769074"/>
                </a:lnTo>
                <a:lnTo>
                  <a:pt x="0" y="76907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4" name="Freeform 4"/>
          <p:cNvSpPr/>
          <p:nvPr/>
        </p:nvSpPr>
        <p:spPr>
          <a:xfrm>
            <a:off x="2055732" y="6804000"/>
            <a:ext cx="6796329" cy="694653"/>
          </a:xfrm>
          <a:custGeom>
            <a:avLst/>
            <a:gdLst/>
            <a:ahLst/>
            <a:cxnLst/>
            <a:rect l="l" t="t" r="r" b="b"/>
            <a:pathLst>
              <a:path w="6796329" h="694653">
                <a:moveTo>
                  <a:pt x="0" y="0"/>
                </a:moveTo>
                <a:lnTo>
                  <a:pt x="6796329" y="0"/>
                </a:lnTo>
                <a:lnTo>
                  <a:pt x="6796329" y="694653"/>
                </a:lnTo>
                <a:lnTo>
                  <a:pt x="0" y="694653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t="-4159"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5" name="Freeform 5"/>
          <p:cNvSpPr/>
          <p:nvPr/>
        </p:nvSpPr>
        <p:spPr>
          <a:xfrm>
            <a:off x="178434" y="113388"/>
            <a:ext cx="1155133" cy="796193"/>
          </a:xfrm>
          <a:custGeom>
            <a:avLst/>
            <a:gdLst/>
            <a:ahLst/>
            <a:cxnLst/>
            <a:rect l="l" t="t" r="r" b="b"/>
            <a:pathLst>
              <a:path w="1155133" h="796193">
                <a:moveTo>
                  <a:pt x="0" y="0"/>
                </a:moveTo>
                <a:lnTo>
                  <a:pt x="1155132" y="0"/>
                </a:lnTo>
                <a:lnTo>
                  <a:pt x="1155132" y="796193"/>
                </a:lnTo>
                <a:lnTo>
                  <a:pt x="0" y="796193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6" name="TextBox 6"/>
          <p:cNvSpPr txBox="1"/>
          <p:nvPr/>
        </p:nvSpPr>
        <p:spPr>
          <a:xfrm>
            <a:off x="756000" y="1915364"/>
            <a:ext cx="9036850" cy="43596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מעשה שבא רבי אלעזר בן רבי שמעון </a:t>
            </a:r>
          </a:p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ממגדל גדור</a:t>
            </a:r>
          </a:p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מבית רבו, </a:t>
            </a:r>
          </a:p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והיה רכוב על החמור, </a:t>
            </a:r>
          </a:p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ומטייל על שפת הנהר. </a:t>
            </a:r>
          </a:p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ושמח שמחה גדולה, (...). </a:t>
            </a:r>
          </a:p>
          <a:p>
            <a:pPr algn="ctr" rtl="1">
              <a:lnSpc>
                <a:spcPts val="4759"/>
              </a:lnSpc>
            </a:pPr>
            <a:endParaRPr lang="he-IL" sz="3499" b="1">
              <a:solidFill>
                <a:srgbClr val="000000"/>
              </a:solidFill>
              <a:latin typeface="Hadasim CLM Bold"/>
              <a:ea typeface="Hadasim CLM Bold"/>
              <a:cs typeface="Hadasim CLM Bold"/>
              <a:sym typeface="Hadasim CLM Bold"/>
              <a:rtl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5670325" y="1628378"/>
            <a:ext cx="4122525" cy="3727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079"/>
              </a:lnSpc>
            </a:pPr>
            <a:r>
              <a:rPr lang="he-IL" sz="2199" u="sng">
                <a:solidFill>
                  <a:srgbClr val="000000"/>
                </a:solidFill>
                <a:latin typeface="Suez One"/>
                <a:ea typeface="Suez One"/>
                <a:cs typeface="Suez One"/>
                <a:sym typeface="Suez One"/>
                <a:rtl/>
              </a:rPr>
              <a:t>תלמוד בבלי מסכת תענית דף כ’ ע”א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74484" y="1097186"/>
            <a:ext cx="9758826" cy="5184376"/>
          </a:xfrm>
          <a:custGeom>
            <a:avLst/>
            <a:gdLst/>
            <a:ahLst/>
            <a:cxnLst/>
            <a:rect l="l" t="t" r="r" b="b"/>
            <a:pathLst>
              <a:path w="9758826" h="5184376">
                <a:moveTo>
                  <a:pt x="0" y="0"/>
                </a:moveTo>
                <a:lnTo>
                  <a:pt x="9758826" y="0"/>
                </a:lnTo>
                <a:lnTo>
                  <a:pt x="9758826" y="5184376"/>
                </a:lnTo>
                <a:lnTo>
                  <a:pt x="0" y="51843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3" name="Freeform 3"/>
          <p:cNvSpPr/>
          <p:nvPr/>
        </p:nvSpPr>
        <p:spPr>
          <a:xfrm rot="-2825580">
            <a:off x="9520471" y="295006"/>
            <a:ext cx="831057" cy="769074"/>
          </a:xfrm>
          <a:custGeom>
            <a:avLst/>
            <a:gdLst/>
            <a:ahLst/>
            <a:cxnLst/>
            <a:rect l="l" t="t" r="r" b="b"/>
            <a:pathLst>
              <a:path w="831057" h="769074">
                <a:moveTo>
                  <a:pt x="0" y="0"/>
                </a:moveTo>
                <a:lnTo>
                  <a:pt x="831058" y="0"/>
                </a:lnTo>
                <a:lnTo>
                  <a:pt x="831058" y="769074"/>
                </a:lnTo>
                <a:lnTo>
                  <a:pt x="0" y="76907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4" name="Freeform 4"/>
          <p:cNvSpPr/>
          <p:nvPr/>
        </p:nvSpPr>
        <p:spPr>
          <a:xfrm>
            <a:off x="2245856" y="6804000"/>
            <a:ext cx="6416082" cy="683068"/>
          </a:xfrm>
          <a:custGeom>
            <a:avLst/>
            <a:gdLst/>
            <a:ahLst/>
            <a:cxnLst/>
            <a:rect l="l" t="t" r="r" b="b"/>
            <a:pathLst>
              <a:path w="6416082" h="683068">
                <a:moveTo>
                  <a:pt x="0" y="0"/>
                </a:moveTo>
                <a:lnTo>
                  <a:pt x="6416082" y="0"/>
                </a:lnTo>
                <a:lnTo>
                  <a:pt x="6416082" y="683068"/>
                </a:lnTo>
                <a:lnTo>
                  <a:pt x="0" y="6830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5" name="Freeform 5"/>
          <p:cNvSpPr/>
          <p:nvPr/>
        </p:nvSpPr>
        <p:spPr>
          <a:xfrm>
            <a:off x="178434" y="113388"/>
            <a:ext cx="1155133" cy="796193"/>
          </a:xfrm>
          <a:custGeom>
            <a:avLst/>
            <a:gdLst/>
            <a:ahLst/>
            <a:cxnLst/>
            <a:rect l="l" t="t" r="r" b="b"/>
            <a:pathLst>
              <a:path w="1155133" h="796193">
                <a:moveTo>
                  <a:pt x="0" y="0"/>
                </a:moveTo>
                <a:lnTo>
                  <a:pt x="1155132" y="0"/>
                </a:lnTo>
                <a:lnTo>
                  <a:pt x="1155132" y="796193"/>
                </a:lnTo>
                <a:lnTo>
                  <a:pt x="0" y="796193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6" name="TextBox 6"/>
          <p:cNvSpPr txBox="1"/>
          <p:nvPr/>
        </p:nvSpPr>
        <p:spPr>
          <a:xfrm>
            <a:off x="827575" y="2059691"/>
            <a:ext cx="9036850" cy="24632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4899"/>
              </a:lnSpc>
            </a:pPr>
            <a:endParaRPr/>
          </a:p>
          <a:p>
            <a:pPr algn="ctr" rtl="1">
              <a:lnSpc>
                <a:spcPts val="4899"/>
              </a:lnSpc>
            </a:pPr>
            <a:endParaRPr/>
          </a:p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נזדמן לו אדם אחד שהיה מכוער ביותר. </a:t>
            </a:r>
          </a:p>
          <a:p>
            <a:pPr algn="ctr" rtl="1">
              <a:lnSpc>
                <a:spcPts val="4759"/>
              </a:lnSpc>
            </a:pPr>
            <a:endParaRPr lang="he-IL" sz="3499" b="1">
              <a:solidFill>
                <a:srgbClr val="000000"/>
              </a:solidFill>
              <a:latin typeface="Hadasim CLM Bold"/>
              <a:ea typeface="Hadasim CLM Bold"/>
              <a:cs typeface="Hadasim CLM Bold"/>
              <a:sym typeface="Hadasim CLM Bold"/>
              <a:rtl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74484" y="1097186"/>
            <a:ext cx="9758826" cy="5184376"/>
          </a:xfrm>
          <a:custGeom>
            <a:avLst/>
            <a:gdLst/>
            <a:ahLst/>
            <a:cxnLst/>
            <a:rect l="l" t="t" r="r" b="b"/>
            <a:pathLst>
              <a:path w="9758826" h="5184376">
                <a:moveTo>
                  <a:pt x="0" y="0"/>
                </a:moveTo>
                <a:lnTo>
                  <a:pt x="9758826" y="0"/>
                </a:lnTo>
                <a:lnTo>
                  <a:pt x="9758826" y="5184376"/>
                </a:lnTo>
                <a:lnTo>
                  <a:pt x="0" y="51843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3" name="Freeform 3"/>
          <p:cNvSpPr/>
          <p:nvPr/>
        </p:nvSpPr>
        <p:spPr>
          <a:xfrm rot="-2825580">
            <a:off x="9520471" y="295006"/>
            <a:ext cx="831057" cy="769074"/>
          </a:xfrm>
          <a:custGeom>
            <a:avLst/>
            <a:gdLst/>
            <a:ahLst/>
            <a:cxnLst/>
            <a:rect l="l" t="t" r="r" b="b"/>
            <a:pathLst>
              <a:path w="831057" h="769074">
                <a:moveTo>
                  <a:pt x="0" y="0"/>
                </a:moveTo>
                <a:lnTo>
                  <a:pt x="831058" y="0"/>
                </a:lnTo>
                <a:lnTo>
                  <a:pt x="831058" y="769074"/>
                </a:lnTo>
                <a:lnTo>
                  <a:pt x="0" y="76907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4" name="Freeform 4"/>
          <p:cNvSpPr/>
          <p:nvPr/>
        </p:nvSpPr>
        <p:spPr>
          <a:xfrm>
            <a:off x="2429919" y="6804000"/>
            <a:ext cx="6047955" cy="643877"/>
          </a:xfrm>
          <a:custGeom>
            <a:avLst/>
            <a:gdLst/>
            <a:ahLst/>
            <a:cxnLst/>
            <a:rect l="l" t="t" r="r" b="b"/>
            <a:pathLst>
              <a:path w="6047955" h="643877">
                <a:moveTo>
                  <a:pt x="0" y="0"/>
                </a:moveTo>
                <a:lnTo>
                  <a:pt x="6047955" y="0"/>
                </a:lnTo>
                <a:lnTo>
                  <a:pt x="6047955" y="643877"/>
                </a:lnTo>
                <a:lnTo>
                  <a:pt x="0" y="643877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5" name="Freeform 5"/>
          <p:cNvSpPr/>
          <p:nvPr/>
        </p:nvSpPr>
        <p:spPr>
          <a:xfrm>
            <a:off x="178434" y="113388"/>
            <a:ext cx="1155133" cy="796193"/>
          </a:xfrm>
          <a:custGeom>
            <a:avLst/>
            <a:gdLst/>
            <a:ahLst/>
            <a:cxnLst/>
            <a:rect l="l" t="t" r="r" b="b"/>
            <a:pathLst>
              <a:path w="1155133" h="796193">
                <a:moveTo>
                  <a:pt x="0" y="0"/>
                </a:moveTo>
                <a:lnTo>
                  <a:pt x="1155132" y="0"/>
                </a:lnTo>
                <a:lnTo>
                  <a:pt x="1155132" y="796193"/>
                </a:lnTo>
                <a:lnTo>
                  <a:pt x="0" y="796193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6" name="TextBox 6"/>
          <p:cNvSpPr txBox="1"/>
          <p:nvPr/>
        </p:nvSpPr>
        <p:spPr>
          <a:xfrm>
            <a:off x="827575" y="2882216"/>
            <a:ext cx="9036850" cy="12250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אמר לו: שלום עליך רבי! ולא החזיר לו. </a:t>
            </a:r>
          </a:p>
          <a:p>
            <a:pPr algn="ctr" rtl="1">
              <a:lnSpc>
                <a:spcPts val="4759"/>
              </a:lnSpc>
            </a:pPr>
            <a:endParaRPr lang="he-IL" sz="3499" b="1">
              <a:solidFill>
                <a:srgbClr val="000000"/>
              </a:solidFill>
              <a:latin typeface="Hadasim CLM Bold"/>
              <a:ea typeface="Hadasim CLM Bold"/>
              <a:cs typeface="Hadasim CLM Bold"/>
              <a:sym typeface="Hadasim CLM Bold"/>
              <a:rtl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74484" y="1097186"/>
            <a:ext cx="9758826" cy="5184376"/>
          </a:xfrm>
          <a:custGeom>
            <a:avLst/>
            <a:gdLst/>
            <a:ahLst/>
            <a:cxnLst/>
            <a:rect l="l" t="t" r="r" b="b"/>
            <a:pathLst>
              <a:path w="9758826" h="5184376">
                <a:moveTo>
                  <a:pt x="0" y="0"/>
                </a:moveTo>
                <a:lnTo>
                  <a:pt x="9758826" y="0"/>
                </a:lnTo>
                <a:lnTo>
                  <a:pt x="9758826" y="5184376"/>
                </a:lnTo>
                <a:lnTo>
                  <a:pt x="0" y="51843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3" name="Freeform 3"/>
          <p:cNvSpPr/>
          <p:nvPr/>
        </p:nvSpPr>
        <p:spPr>
          <a:xfrm rot="-2825580">
            <a:off x="9520471" y="295006"/>
            <a:ext cx="831057" cy="769074"/>
          </a:xfrm>
          <a:custGeom>
            <a:avLst/>
            <a:gdLst/>
            <a:ahLst/>
            <a:cxnLst/>
            <a:rect l="l" t="t" r="r" b="b"/>
            <a:pathLst>
              <a:path w="831057" h="769074">
                <a:moveTo>
                  <a:pt x="0" y="0"/>
                </a:moveTo>
                <a:lnTo>
                  <a:pt x="831058" y="0"/>
                </a:lnTo>
                <a:lnTo>
                  <a:pt x="831058" y="769074"/>
                </a:lnTo>
                <a:lnTo>
                  <a:pt x="0" y="76907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4" name="Freeform 4"/>
          <p:cNvSpPr/>
          <p:nvPr/>
        </p:nvSpPr>
        <p:spPr>
          <a:xfrm>
            <a:off x="2243221" y="6804000"/>
            <a:ext cx="6421352" cy="683629"/>
          </a:xfrm>
          <a:custGeom>
            <a:avLst/>
            <a:gdLst/>
            <a:ahLst/>
            <a:cxnLst/>
            <a:rect l="l" t="t" r="r" b="b"/>
            <a:pathLst>
              <a:path w="6421352" h="683629">
                <a:moveTo>
                  <a:pt x="0" y="0"/>
                </a:moveTo>
                <a:lnTo>
                  <a:pt x="6421352" y="0"/>
                </a:lnTo>
                <a:lnTo>
                  <a:pt x="6421352" y="683629"/>
                </a:lnTo>
                <a:lnTo>
                  <a:pt x="0" y="683629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5" name="Freeform 5"/>
          <p:cNvSpPr/>
          <p:nvPr/>
        </p:nvSpPr>
        <p:spPr>
          <a:xfrm>
            <a:off x="178434" y="113388"/>
            <a:ext cx="1155133" cy="796193"/>
          </a:xfrm>
          <a:custGeom>
            <a:avLst/>
            <a:gdLst/>
            <a:ahLst/>
            <a:cxnLst/>
            <a:rect l="l" t="t" r="r" b="b"/>
            <a:pathLst>
              <a:path w="1155133" h="796193">
                <a:moveTo>
                  <a:pt x="0" y="0"/>
                </a:moveTo>
                <a:lnTo>
                  <a:pt x="1155132" y="0"/>
                </a:lnTo>
                <a:lnTo>
                  <a:pt x="1155132" y="796193"/>
                </a:lnTo>
                <a:lnTo>
                  <a:pt x="0" y="796193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6" name="TextBox 6"/>
          <p:cNvSpPr txBox="1"/>
          <p:nvPr/>
        </p:nvSpPr>
        <p:spPr>
          <a:xfrm>
            <a:off x="756000" y="2418778"/>
            <a:ext cx="9036850" cy="2478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אמר לו רבי אלעזר: ריקה (טיפש-כלי ריק), </a:t>
            </a:r>
          </a:p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כמה מכוער אותו האיש! </a:t>
            </a:r>
          </a:p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שמא כל בני עירך מכוערין כמותך?! </a:t>
            </a:r>
          </a:p>
          <a:p>
            <a:pPr algn="ctr" rtl="1">
              <a:lnSpc>
                <a:spcPts val="4759"/>
              </a:lnSpc>
            </a:pPr>
            <a:endParaRPr lang="he-IL" sz="3499" b="1">
              <a:solidFill>
                <a:srgbClr val="000000"/>
              </a:solidFill>
              <a:latin typeface="Hadasim CLM Bold"/>
              <a:ea typeface="Hadasim CLM Bold"/>
              <a:cs typeface="Hadasim CLM Bold"/>
              <a:sym typeface="Hadasim CLM Bold"/>
              <a:rtl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74484" y="1097186"/>
            <a:ext cx="9758826" cy="5184376"/>
          </a:xfrm>
          <a:custGeom>
            <a:avLst/>
            <a:gdLst/>
            <a:ahLst/>
            <a:cxnLst/>
            <a:rect l="l" t="t" r="r" b="b"/>
            <a:pathLst>
              <a:path w="9758826" h="5184376">
                <a:moveTo>
                  <a:pt x="0" y="0"/>
                </a:moveTo>
                <a:lnTo>
                  <a:pt x="9758826" y="0"/>
                </a:lnTo>
                <a:lnTo>
                  <a:pt x="9758826" y="5184376"/>
                </a:lnTo>
                <a:lnTo>
                  <a:pt x="0" y="51843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3" name="Freeform 3"/>
          <p:cNvSpPr/>
          <p:nvPr/>
        </p:nvSpPr>
        <p:spPr>
          <a:xfrm rot="-2825580">
            <a:off x="9520471" y="295006"/>
            <a:ext cx="831057" cy="769074"/>
          </a:xfrm>
          <a:custGeom>
            <a:avLst/>
            <a:gdLst/>
            <a:ahLst/>
            <a:cxnLst/>
            <a:rect l="l" t="t" r="r" b="b"/>
            <a:pathLst>
              <a:path w="831057" h="769074">
                <a:moveTo>
                  <a:pt x="0" y="0"/>
                </a:moveTo>
                <a:lnTo>
                  <a:pt x="831058" y="0"/>
                </a:lnTo>
                <a:lnTo>
                  <a:pt x="831058" y="769074"/>
                </a:lnTo>
                <a:lnTo>
                  <a:pt x="0" y="76907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4" name="Freeform 4"/>
          <p:cNvSpPr/>
          <p:nvPr/>
        </p:nvSpPr>
        <p:spPr>
          <a:xfrm>
            <a:off x="2517259" y="6804000"/>
            <a:ext cx="5873275" cy="625280"/>
          </a:xfrm>
          <a:custGeom>
            <a:avLst/>
            <a:gdLst/>
            <a:ahLst/>
            <a:cxnLst/>
            <a:rect l="l" t="t" r="r" b="b"/>
            <a:pathLst>
              <a:path w="5873275" h="625280">
                <a:moveTo>
                  <a:pt x="0" y="0"/>
                </a:moveTo>
                <a:lnTo>
                  <a:pt x="5873276" y="0"/>
                </a:lnTo>
                <a:lnTo>
                  <a:pt x="5873276" y="625280"/>
                </a:lnTo>
                <a:lnTo>
                  <a:pt x="0" y="62528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5" name="Freeform 5"/>
          <p:cNvSpPr/>
          <p:nvPr/>
        </p:nvSpPr>
        <p:spPr>
          <a:xfrm>
            <a:off x="178434" y="113388"/>
            <a:ext cx="1155133" cy="796193"/>
          </a:xfrm>
          <a:custGeom>
            <a:avLst/>
            <a:gdLst/>
            <a:ahLst/>
            <a:cxnLst/>
            <a:rect l="l" t="t" r="r" b="b"/>
            <a:pathLst>
              <a:path w="1155133" h="796193">
                <a:moveTo>
                  <a:pt x="0" y="0"/>
                </a:moveTo>
                <a:lnTo>
                  <a:pt x="1155132" y="0"/>
                </a:lnTo>
                <a:lnTo>
                  <a:pt x="1155132" y="796193"/>
                </a:lnTo>
                <a:lnTo>
                  <a:pt x="0" y="796193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6" name="TextBox 6"/>
          <p:cNvSpPr txBox="1"/>
          <p:nvPr/>
        </p:nvSpPr>
        <p:spPr>
          <a:xfrm>
            <a:off x="756000" y="2418778"/>
            <a:ext cx="9036850" cy="2478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אמר לו: איני יודע, </a:t>
            </a:r>
          </a:p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אלא לך ואמור לאומן שעשאני</a:t>
            </a:r>
          </a:p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 "כמה מכוער כלי זה שעשית". </a:t>
            </a:r>
          </a:p>
          <a:p>
            <a:pPr algn="ctr" rtl="1">
              <a:lnSpc>
                <a:spcPts val="4759"/>
              </a:lnSpc>
            </a:pPr>
            <a:endParaRPr lang="he-IL" sz="3499" b="1">
              <a:solidFill>
                <a:srgbClr val="000000"/>
              </a:solidFill>
              <a:latin typeface="Hadasim CLM Bold"/>
              <a:ea typeface="Hadasim CLM Bold"/>
              <a:cs typeface="Hadasim CLM Bold"/>
              <a:sym typeface="Hadasim CLM Bold"/>
              <a:rtl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74484" y="1097186"/>
            <a:ext cx="9758826" cy="5184376"/>
          </a:xfrm>
          <a:custGeom>
            <a:avLst/>
            <a:gdLst/>
            <a:ahLst/>
            <a:cxnLst/>
            <a:rect l="l" t="t" r="r" b="b"/>
            <a:pathLst>
              <a:path w="9758826" h="5184376">
                <a:moveTo>
                  <a:pt x="0" y="0"/>
                </a:moveTo>
                <a:lnTo>
                  <a:pt x="9758826" y="0"/>
                </a:lnTo>
                <a:lnTo>
                  <a:pt x="9758826" y="5184376"/>
                </a:lnTo>
                <a:lnTo>
                  <a:pt x="0" y="51843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3" name="Freeform 3"/>
          <p:cNvSpPr/>
          <p:nvPr/>
        </p:nvSpPr>
        <p:spPr>
          <a:xfrm rot="-2825580">
            <a:off x="9520471" y="295006"/>
            <a:ext cx="831057" cy="769074"/>
          </a:xfrm>
          <a:custGeom>
            <a:avLst/>
            <a:gdLst/>
            <a:ahLst/>
            <a:cxnLst/>
            <a:rect l="l" t="t" r="r" b="b"/>
            <a:pathLst>
              <a:path w="831057" h="769074">
                <a:moveTo>
                  <a:pt x="0" y="0"/>
                </a:moveTo>
                <a:lnTo>
                  <a:pt x="831058" y="0"/>
                </a:lnTo>
                <a:lnTo>
                  <a:pt x="831058" y="769074"/>
                </a:lnTo>
                <a:lnTo>
                  <a:pt x="0" y="76907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4" name="Freeform 4"/>
          <p:cNvSpPr/>
          <p:nvPr/>
        </p:nvSpPr>
        <p:spPr>
          <a:xfrm>
            <a:off x="2185708" y="6804000"/>
            <a:ext cx="6320584" cy="672901"/>
          </a:xfrm>
          <a:custGeom>
            <a:avLst/>
            <a:gdLst/>
            <a:ahLst/>
            <a:cxnLst/>
            <a:rect l="l" t="t" r="r" b="b"/>
            <a:pathLst>
              <a:path w="6320584" h="672901">
                <a:moveTo>
                  <a:pt x="0" y="0"/>
                </a:moveTo>
                <a:lnTo>
                  <a:pt x="6320584" y="0"/>
                </a:lnTo>
                <a:lnTo>
                  <a:pt x="6320584" y="672901"/>
                </a:lnTo>
                <a:lnTo>
                  <a:pt x="0" y="672901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5" name="Freeform 5"/>
          <p:cNvSpPr/>
          <p:nvPr/>
        </p:nvSpPr>
        <p:spPr>
          <a:xfrm>
            <a:off x="178434" y="113388"/>
            <a:ext cx="1155133" cy="796193"/>
          </a:xfrm>
          <a:custGeom>
            <a:avLst/>
            <a:gdLst/>
            <a:ahLst/>
            <a:cxnLst/>
            <a:rect l="l" t="t" r="r" b="b"/>
            <a:pathLst>
              <a:path w="1155133" h="796193">
                <a:moveTo>
                  <a:pt x="0" y="0"/>
                </a:moveTo>
                <a:lnTo>
                  <a:pt x="1155132" y="0"/>
                </a:lnTo>
                <a:lnTo>
                  <a:pt x="1155132" y="796193"/>
                </a:lnTo>
                <a:lnTo>
                  <a:pt x="0" y="796193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6" name="TextBox 6"/>
          <p:cNvSpPr txBox="1"/>
          <p:nvPr/>
        </p:nvSpPr>
        <p:spPr>
          <a:xfrm>
            <a:off x="827575" y="2509404"/>
            <a:ext cx="9036850" cy="2478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כיון שידע רבי אלעזר בעצמו שחטא, </a:t>
            </a:r>
          </a:p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ירד מן החמור ונשטח לפניו, </a:t>
            </a:r>
          </a:p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ואמר לו: נעניתי לך, מחול לי! </a:t>
            </a:r>
          </a:p>
          <a:p>
            <a:pPr algn="ctr" rtl="1">
              <a:lnSpc>
                <a:spcPts val="4759"/>
              </a:lnSpc>
            </a:pPr>
            <a:endParaRPr lang="he-IL" sz="3499" b="1">
              <a:solidFill>
                <a:srgbClr val="000000"/>
              </a:solidFill>
              <a:latin typeface="Hadasim CLM Bold"/>
              <a:ea typeface="Hadasim CLM Bold"/>
              <a:cs typeface="Hadasim CLM Bold"/>
              <a:sym typeface="Hadasim CLM Bold"/>
              <a:rtl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74484" y="1097186"/>
            <a:ext cx="9758826" cy="5184376"/>
          </a:xfrm>
          <a:custGeom>
            <a:avLst/>
            <a:gdLst/>
            <a:ahLst/>
            <a:cxnLst/>
            <a:rect l="l" t="t" r="r" b="b"/>
            <a:pathLst>
              <a:path w="9758826" h="5184376">
                <a:moveTo>
                  <a:pt x="0" y="0"/>
                </a:moveTo>
                <a:lnTo>
                  <a:pt x="9758826" y="0"/>
                </a:lnTo>
                <a:lnTo>
                  <a:pt x="9758826" y="5184376"/>
                </a:lnTo>
                <a:lnTo>
                  <a:pt x="0" y="51843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3" name="Freeform 3"/>
          <p:cNvSpPr/>
          <p:nvPr/>
        </p:nvSpPr>
        <p:spPr>
          <a:xfrm rot="-2825580">
            <a:off x="9520471" y="295006"/>
            <a:ext cx="831057" cy="769074"/>
          </a:xfrm>
          <a:custGeom>
            <a:avLst/>
            <a:gdLst/>
            <a:ahLst/>
            <a:cxnLst/>
            <a:rect l="l" t="t" r="r" b="b"/>
            <a:pathLst>
              <a:path w="831057" h="769074">
                <a:moveTo>
                  <a:pt x="0" y="0"/>
                </a:moveTo>
                <a:lnTo>
                  <a:pt x="831058" y="0"/>
                </a:lnTo>
                <a:lnTo>
                  <a:pt x="831058" y="769074"/>
                </a:lnTo>
                <a:lnTo>
                  <a:pt x="0" y="76907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4" name="Freeform 4"/>
          <p:cNvSpPr/>
          <p:nvPr/>
        </p:nvSpPr>
        <p:spPr>
          <a:xfrm>
            <a:off x="2250448" y="6916123"/>
            <a:ext cx="6047955" cy="643877"/>
          </a:xfrm>
          <a:custGeom>
            <a:avLst/>
            <a:gdLst/>
            <a:ahLst/>
            <a:cxnLst/>
            <a:rect l="l" t="t" r="r" b="b"/>
            <a:pathLst>
              <a:path w="6047955" h="643877">
                <a:moveTo>
                  <a:pt x="0" y="0"/>
                </a:moveTo>
                <a:lnTo>
                  <a:pt x="6047955" y="0"/>
                </a:lnTo>
                <a:lnTo>
                  <a:pt x="6047955" y="643877"/>
                </a:lnTo>
                <a:lnTo>
                  <a:pt x="0" y="643877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5" name="Freeform 5"/>
          <p:cNvSpPr/>
          <p:nvPr/>
        </p:nvSpPr>
        <p:spPr>
          <a:xfrm>
            <a:off x="178434" y="113388"/>
            <a:ext cx="1155133" cy="796193"/>
          </a:xfrm>
          <a:custGeom>
            <a:avLst/>
            <a:gdLst/>
            <a:ahLst/>
            <a:cxnLst/>
            <a:rect l="l" t="t" r="r" b="b"/>
            <a:pathLst>
              <a:path w="1155133" h="796193">
                <a:moveTo>
                  <a:pt x="0" y="0"/>
                </a:moveTo>
                <a:lnTo>
                  <a:pt x="1155132" y="0"/>
                </a:lnTo>
                <a:lnTo>
                  <a:pt x="1155132" y="796193"/>
                </a:lnTo>
                <a:lnTo>
                  <a:pt x="0" y="796193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6" name="TextBox 6"/>
          <p:cNvSpPr txBox="1"/>
          <p:nvPr/>
        </p:nvSpPr>
        <p:spPr>
          <a:xfrm>
            <a:off x="756000" y="2348758"/>
            <a:ext cx="9036850" cy="31057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אמר לו: איני מוחל לך עד שתלך לאומן שעשאני ואמור לו: "כמה מכוער כלי זה שעשית". </a:t>
            </a:r>
          </a:p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היה רבי אלעזר מטייל אחריו, </a:t>
            </a:r>
          </a:p>
          <a:p>
            <a:pPr algn="ctr" rtl="1">
              <a:lnSpc>
                <a:spcPts val="4899"/>
              </a:lnSpc>
            </a:pPr>
            <a:r>
              <a:rPr lang="he-IL" sz="3499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עד שהגיע לעירו של אותו האיש. </a:t>
            </a:r>
          </a:p>
          <a:p>
            <a:pPr algn="ctr" rtl="1">
              <a:lnSpc>
                <a:spcPts val="4759"/>
              </a:lnSpc>
            </a:pPr>
            <a:endParaRPr lang="he-IL" sz="3499" b="1">
              <a:solidFill>
                <a:srgbClr val="000000"/>
              </a:solidFill>
              <a:latin typeface="Hadasim CLM Bold"/>
              <a:ea typeface="Hadasim CLM Bold"/>
              <a:cs typeface="Hadasim CLM Bold"/>
              <a:sym typeface="Hadasim CLM Bold"/>
              <a:rtl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74484" y="1097186"/>
            <a:ext cx="9758826" cy="5184376"/>
          </a:xfrm>
          <a:custGeom>
            <a:avLst/>
            <a:gdLst/>
            <a:ahLst/>
            <a:cxnLst/>
            <a:rect l="l" t="t" r="r" b="b"/>
            <a:pathLst>
              <a:path w="9758826" h="5184376">
                <a:moveTo>
                  <a:pt x="0" y="0"/>
                </a:moveTo>
                <a:lnTo>
                  <a:pt x="9758826" y="0"/>
                </a:lnTo>
                <a:lnTo>
                  <a:pt x="9758826" y="5184376"/>
                </a:lnTo>
                <a:lnTo>
                  <a:pt x="0" y="51843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3" name="Freeform 3"/>
          <p:cNvSpPr/>
          <p:nvPr/>
        </p:nvSpPr>
        <p:spPr>
          <a:xfrm rot="-2825580">
            <a:off x="9520471" y="295006"/>
            <a:ext cx="831057" cy="769074"/>
          </a:xfrm>
          <a:custGeom>
            <a:avLst/>
            <a:gdLst/>
            <a:ahLst/>
            <a:cxnLst/>
            <a:rect l="l" t="t" r="r" b="b"/>
            <a:pathLst>
              <a:path w="831057" h="769074">
                <a:moveTo>
                  <a:pt x="0" y="0"/>
                </a:moveTo>
                <a:lnTo>
                  <a:pt x="831058" y="0"/>
                </a:lnTo>
                <a:lnTo>
                  <a:pt x="831058" y="769074"/>
                </a:lnTo>
                <a:lnTo>
                  <a:pt x="0" y="76907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4" name="Freeform 4"/>
          <p:cNvSpPr/>
          <p:nvPr/>
        </p:nvSpPr>
        <p:spPr>
          <a:xfrm>
            <a:off x="2053347" y="6804000"/>
            <a:ext cx="6585305" cy="701084"/>
          </a:xfrm>
          <a:custGeom>
            <a:avLst/>
            <a:gdLst/>
            <a:ahLst/>
            <a:cxnLst/>
            <a:rect l="l" t="t" r="r" b="b"/>
            <a:pathLst>
              <a:path w="6585305" h="701084">
                <a:moveTo>
                  <a:pt x="0" y="0"/>
                </a:moveTo>
                <a:lnTo>
                  <a:pt x="6585306" y="0"/>
                </a:lnTo>
                <a:lnTo>
                  <a:pt x="6585306" y="701084"/>
                </a:lnTo>
                <a:lnTo>
                  <a:pt x="0" y="701084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5" name="Freeform 5"/>
          <p:cNvSpPr/>
          <p:nvPr/>
        </p:nvSpPr>
        <p:spPr>
          <a:xfrm>
            <a:off x="178434" y="113388"/>
            <a:ext cx="1155133" cy="796193"/>
          </a:xfrm>
          <a:custGeom>
            <a:avLst/>
            <a:gdLst/>
            <a:ahLst/>
            <a:cxnLst/>
            <a:rect l="l" t="t" r="r" b="b"/>
            <a:pathLst>
              <a:path w="1155133" h="796193">
                <a:moveTo>
                  <a:pt x="0" y="0"/>
                </a:moveTo>
                <a:lnTo>
                  <a:pt x="1155132" y="0"/>
                </a:lnTo>
                <a:lnTo>
                  <a:pt x="1155132" y="796193"/>
                </a:lnTo>
                <a:lnTo>
                  <a:pt x="0" y="796193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6" name="TextBox 6"/>
          <p:cNvSpPr txBox="1"/>
          <p:nvPr/>
        </p:nvSpPr>
        <p:spPr>
          <a:xfrm>
            <a:off x="1146115" y="1478132"/>
            <a:ext cx="8615563" cy="48348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he-IL" sz="2400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יצאו בני עירו לקראתו, והיו אומרים לו: שלום עליך רבי רבי, </a:t>
            </a:r>
          </a:p>
          <a:p>
            <a:pPr algn="ctr" rtl="1">
              <a:lnSpc>
                <a:spcPts val="3359"/>
              </a:lnSpc>
            </a:pPr>
            <a:r>
              <a:rPr lang="he-IL" sz="2400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מורי מורי! </a:t>
            </a:r>
          </a:p>
          <a:p>
            <a:pPr algn="ctr" rtl="1">
              <a:lnSpc>
                <a:spcPts val="3359"/>
              </a:lnSpc>
            </a:pPr>
            <a:r>
              <a:rPr lang="he-IL" sz="2400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אמר להם האיש: למי אתם קורין "רבי" "רבי"? </a:t>
            </a:r>
          </a:p>
          <a:p>
            <a:pPr algn="ctr" rtl="1">
              <a:lnSpc>
                <a:spcPts val="3359"/>
              </a:lnSpc>
            </a:pPr>
            <a:r>
              <a:rPr lang="he-IL" sz="2400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אמרו לו: לזה שמטייל אחריך. </a:t>
            </a:r>
          </a:p>
          <a:p>
            <a:pPr algn="ctr" rtl="1">
              <a:lnSpc>
                <a:spcPts val="3359"/>
              </a:lnSpc>
            </a:pPr>
            <a:r>
              <a:rPr lang="he-IL" sz="2400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אמר להם: אם זה רבי - אל ירבו כמותו בישראל!</a:t>
            </a:r>
          </a:p>
          <a:p>
            <a:pPr algn="ctr" rtl="1">
              <a:lnSpc>
                <a:spcPts val="3359"/>
              </a:lnSpc>
            </a:pPr>
            <a:r>
              <a:rPr lang="he-IL" sz="2400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אמרו לו: מפני מה? </a:t>
            </a:r>
          </a:p>
          <a:p>
            <a:pPr algn="ctr" rtl="1">
              <a:lnSpc>
                <a:spcPts val="3359"/>
              </a:lnSpc>
            </a:pPr>
            <a:r>
              <a:rPr lang="he-IL" sz="2400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אמר להם: כך וכך עשה לי. </a:t>
            </a:r>
          </a:p>
          <a:p>
            <a:pPr algn="ctr" rtl="1">
              <a:lnSpc>
                <a:spcPts val="3359"/>
              </a:lnSpc>
            </a:pPr>
            <a:r>
              <a:rPr lang="he-IL" sz="2400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אמרו לו: אף על פי כן, מחול לו, שאדם גדול בתורה הוא. </a:t>
            </a:r>
          </a:p>
          <a:p>
            <a:pPr algn="ctr" rtl="1">
              <a:lnSpc>
                <a:spcPts val="3359"/>
              </a:lnSpc>
            </a:pPr>
            <a:r>
              <a:rPr lang="he-IL" sz="2400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אמר להם: בשבילכם הריני מוחל לו. ובלבד שלא יהא רגיל לעשות כן. </a:t>
            </a:r>
          </a:p>
          <a:p>
            <a:pPr algn="ctr" rtl="1">
              <a:lnSpc>
                <a:spcPts val="4538"/>
              </a:lnSpc>
            </a:pPr>
            <a:endParaRPr lang="he-IL" sz="2400" b="1">
              <a:solidFill>
                <a:srgbClr val="000000"/>
              </a:solidFill>
              <a:latin typeface="Hadasim CLM Bold"/>
              <a:ea typeface="Hadasim CLM Bold"/>
              <a:cs typeface="Hadasim CLM Bold"/>
              <a:sym typeface="Hadasim CLM Bold"/>
              <a:rtl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74484" y="1097186"/>
            <a:ext cx="9758826" cy="5184376"/>
          </a:xfrm>
          <a:custGeom>
            <a:avLst/>
            <a:gdLst/>
            <a:ahLst/>
            <a:cxnLst/>
            <a:rect l="l" t="t" r="r" b="b"/>
            <a:pathLst>
              <a:path w="9758826" h="5184376">
                <a:moveTo>
                  <a:pt x="0" y="0"/>
                </a:moveTo>
                <a:lnTo>
                  <a:pt x="9758826" y="0"/>
                </a:lnTo>
                <a:lnTo>
                  <a:pt x="9758826" y="5184376"/>
                </a:lnTo>
                <a:lnTo>
                  <a:pt x="0" y="51843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3" name="Freeform 3"/>
          <p:cNvSpPr/>
          <p:nvPr/>
        </p:nvSpPr>
        <p:spPr>
          <a:xfrm rot="-2825580">
            <a:off x="9520471" y="295006"/>
            <a:ext cx="831057" cy="769074"/>
          </a:xfrm>
          <a:custGeom>
            <a:avLst/>
            <a:gdLst/>
            <a:ahLst/>
            <a:cxnLst/>
            <a:rect l="l" t="t" r="r" b="b"/>
            <a:pathLst>
              <a:path w="831057" h="769074">
                <a:moveTo>
                  <a:pt x="0" y="0"/>
                </a:moveTo>
                <a:lnTo>
                  <a:pt x="831058" y="0"/>
                </a:lnTo>
                <a:lnTo>
                  <a:pt x="831058" y="769074"/>
                </a:lnTo>
                <a:lnTo>
                  <a:pt x="0" y="76907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4" name="Freeform 4"/>
          <p:cNvSpPr/>
          <p:nvPr/>
        </p:nvSpPr>
        <p:spPr>
          <a:xfrm>
            <a:off x="2444123" y="6942122"/>
            <a:ext cx="5803754" cy="617878"/>
          </a:xfrm>
          <a:custGeom>
            <a:avLst/>
            <a:gdLst/>
            <a:ahLst/>
            <a:cxnLst/>
            <a:rect l="l" t="t" r="r" b="b"/>
            <a:pathLst>
              <a:path w="5803754" h="617878">
                <a:moveTo>
                  <a:pt x="0" y="0"/>
                </a:moveTo>
                <a:lnTo>
                  <a:pt x="5803754" y="0"/>
                </a:lnTo>
                <a:lnTo>
                  <a:pt x="5803754" y="617878"/>
                </a:lnTo>
                <a:lnTo>
                  <a:pt x="0" y="61787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5" name="Freeform 5"/>
          <p:cNvSpPr/>
          <p:nvPr/>
        </p:nvSpPr>
        <p:spPr>
          <a:xfrm>
            <a:off x="178434" y="113388"/>
            <a:ext cx="1155133" cy="796193"/>
          </a:xfrm>
          <a:custGeom>
            <a:avLst/>
            <a:gdLst/>
            <a:ahLst/>
            <a:cxnLst/>
            <a:rect l="l" t="t" r="r" b="b"/>
            <a:pathLst>
              <a:path w="1155133" h="796193">
                <a:moveTo>
                  <a:pt x="0" y="0"/>
                </a:moveTo>
                <a:lnTo>
                  <a:pt x="1155132" y="0"/>
                </a:lnTo>
                <a:lnTo>
                  <a:pt x="1155132" y="796193"/>
                </a:lnTo>
                <a:lnTo>
                  <a:pt x="0" y="796193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he-IL"/>
          </a:p>
        </p:txBody>
      </p:sp>
      <p:sp>
        <p:nvSpPr>
          <p:cNvPr id="6" name="TextBox 6"/>
          <p:cNvSpPr txBox="1"/>
          <p:nvPr/>
        </p:nvSpPr>
        <p:spPr>
          <a:xfrm>
            <a:off x="888631" y="2962861"/>
            <a:ext cx="8914739" cy="18524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4900"/>
              </a:lnSpc>
            </a:pPr>
            <a:r>
              <a:rPr lang="he-IL" sz="3500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מיד נכנס רבי אלעזר בן רבי שמעון ודרש: </a:t>
            </a:r>
          </a:p>
          <a:p>
            <a:pPr algn="ctr" rtl="1">
              <a:lnSpc>
                <a:spcPts val="4900"/>
              </a:lnSpc>
            </a:pPr>
            <a:r>
              <a:rPr lang="he-IL" sz="3500" b="1">
                <a:solidFill>
                  <a:srgbClr val="000000"/>
                </a:solidFill>
                <a:latin typeface="Hadasim CLM Bold"/>
                <a:ea typeface="Hadasim CLM Bold"/>
                <a:cs typeface="Hadasim CLM Bold"/>
                <a:sym typeface="Hadasim CLM Bold"/>
                <a:rtl/>
              </a:rPr>
              <a:t>'לעולם יהא אדם רך כקנה, ואל יהא קשה כארז'. </a:t>
            </a:r>
          </a:p>
          <a:p>
            <a:pPr algn="ctr" rtl="1">
              <a:lnSpc>
                <a:spcPts val="4695"/>
              </a:lnSpc>
            </a:pPr>
            <a:endParaRPr lang="he-IL" sz="3500" b="1">
              <a:solidFill>
                <a:srgbClr val="000000"/>
              </a:solidFill>
              <a:latin typeface="Hadasim CLM Bold"/>
              <a:ea typeface="Hadasim CLM Bold"/>
              <a:cs typeface="Hadasim CLM Bold"/>
              <a:sym typeface="Hadasim CLM Bold"/>
              <a:rtl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1A73BAAEC6573D4C801D29178FF64068" ma:contentTypeVersion="18" ma:contentTypeDescription="צור מסמך חדש." ma:contentTypeScope="" ma:versionID="978275b01637e074cec58a4da417997a">
  <xsd:schema xmlns:xsd="http://www.w3.org/2001/XMLSchema" xmlns:xs="http://www.w3.org/2001/XMLSchema" xmlns:p="http://schemas.microsoft.com/office/2006/metadata/properties" xmlns:ns2="06cfed68-8f69-422c-8c69-38f35cd59340" xmlns:ns3="f6aa20e6-4eda-41c5-af2f-5653460bd767" targetNamespace="http://schemas.microsoft.com/office/2006/metadata/properties" ma:root="true" ma:fieldsID="840bb3757695c51758e31df1cf814d9e" ns2:_="" ns3:_="">
    <xsd:import namespace="06cfed68-8f69-422c-8c69-38f35cd59340"/>
    <xsd:import namespace="f6aa20e6-4eda-41c5-af2f-5653460bd7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_Flow_SignoffStatu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fed68-8f69-422c-8c69-38f35cd5934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משותף עם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משותף עם פרטים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c8a9e17-b3b2-454a-9503-ea99dcc75653}" ma:internalName="TaxCatchAll" ma:showField="CatchAllData" ma:web="06cfed68-8f69-422c-8c69-38f35cd593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aa20e6-4eda-41c5-af2f-5653460bd7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תגיות תמונה" ma:readOnly="false" ma:fieldId="{5cf76f15-5ced-4ddc-b409-7134ff3c332f}" ma:taxonomyMulti="true" ma:sspId="4b451408-ab93-4f2a-80f0-4b9a0e7d53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3" nillable="true" ma:displayName="מצב הסכמה" ma:internalName="_x05de__x05e6__x05d1__x0020__x05d4__x05e1__x05db__x05de__x05d4_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f6aa20e6-4eda-41c5-af2f-5653460bd767" xsi:nil="true"/>
    <TaxCatchAll xmlns="06cfed68-8f69-422c-8c69-38f35cd59340" xsi:nil="true"/>
    <lcf76f155ced4ddcb4097134ff3c332f xmlns="f6aa20e6-4eda-41c5-af2f-5653460bd76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1B7677B-A72E-4D7C-9F80-3E067B9897E1}"/>
</file>

<file path=customXml/itemProps2.xml><?xml version="1.0" encoding="utf-8"?>
<ds:datastoreItem xmlns:ds="http://schemas.openxmlformats.org/officeDocument/2006/customXml" ds:itemID="{E3DBB6CF-513B-4262-9B5D-78A32E3B66A2}"/>
</file>

<file path=customXml/itemProps3.xml><?xml version="1.0" encoding="utf-8"?>
<ds:datastoreItem xmlns:ds="http://schemas.openxmlformats.org/officeDocument/2006/customXml" ds:itemID="{5E06F9C7-A71E-4CCA-9E36-D8063D72833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מותאם אישית</PresentationFormat>
  <Paragraphs>34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4" baseType="lpstr">
      <vt:lpstr>Suez One</vt:lpstr>
      <vt:lpstr>Arial</vt:lpstr>
      <vt:lpstr>Calibri</vt:lpstr>
      <vt:lpstr>Hadasim CLM Bold</vt:lpstr>
      <vt:lpstr>Office Theme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למה קשה לי לסלוח? - מצגת </dc:title>
  <cp:lastModifiedBy>חגית ירון</cp:lastModifiedBy>
  <cp:revision>1</cp:revision>
  <dcterms:created xsi:type="dcterms:W3CDTF">2006-08-16T00:00:00Z</dcterms:created>
  <dcterms:modified xsi:type="dcterms:W3CDTF">2024-09-24T12:12:11Z</dcterms:modified>
  <dc:identifier>DAGRrOgrCbQ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0x0101001A73BAAEC6573D4C801D29178FF64068</vt:lpwstr>
  </property>
</Properties>
</file>