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56" r:id="rId12"/>
    <p:sldId id="258" r:id="rId13"/>
    <p:sldId id="270" r:id="rId14"/>
    <p:sldId id="271" r:id="rId15"/>
  </p:sldIdLst>
  <p:sldSz cx="18288000" cy="10287000"/>
  <p:notesSz cx="6858000" cy="9144000"/>
  <p:embeddedFontLst>
    <p:embeddedFont>
      <p:font typeface="Gisha" panose="020B0502040204020203" pitchFamily="34" charset="-79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3300"/>
    <a:srgbClr val="66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10.jpg"/><Relationship Id="rId4" Type="http://schemas.openxmlformats.org/officeDocument/2006/relationships/image" Target="../media/image3.svg"/><Relationship Id="rId9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1" y="0"/>
            <a:ext cx="18287999" cy="103221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5366">
            <a:off x="8784414" y="8620106"/>
            <a:ext cx="1005688" cy="1142827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831133">
            <a:off x="562167" y="-528351"/>
            <a:ext cx="282799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1055182"/>
            <a:ext cx="13639800" cy="53553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sz="54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he-IL" sz="9600" b="1" dirty="0">
                <a:solidFill>
                  <a:schemeClr val="accent6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וזה שיודע לשאול </a:t>
            </a:r>
          </a:p>
          <a:p>
            <a:pPr algn="ctr"/>
            <a:endParaRPr lang="he-IL" sz="9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he-IL" sz="9600" b="1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EA66E42-138A-FCC5-3A61-23A89320BB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440377" y="2194134"/>
            <a:ext cx="4198776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6B2549-5E2A-D71E-3842-39AF7412D0B6}"/>
              </a:ext>
            </a:extLst>
          </p:cNvPr>
          <p:cNvSpPr txBox="1"/>
          <p:nvPr/>
        </p:nvSpPr>
        <p:spPr>
          <a:xfrm>
            <a:off x="5096569" y="6925161"/>
            <a:ext cx="8381379" cy="1632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he-IL" sz="4700" b="1" dirty="0">
                <a:solidFill>
                  <a:srgbClr val="22423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"שערים לבגרות"</a:t>
            </a:r>
          </a:p>
          <a:p>
            <a:pPr algn="ctr">
              <a:lnSpc>
                <a:spcPts val="6580"/>
              </a:lnSpc>
            </a:pPr>
            <a:r>
              <a:rPr lang="he-IL" sz="4700" b="1" dirty="0">
                <a:solidFill>
                  <a:srgbClr val="22423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כל ישראל חברים</a:t>
            </a:r>
            <a:endParaRPr lang="en-US" sz="4700" b="1" dirty="0">
              <a:solidFill>
                <a:srgbClr val="22423D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57E9E7CC-0D37-7C81-CF7C-C57A6D6F08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71600" y="4934721"/>
            <a:ext cx="4734603" cy="411480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9D135C33-CD10-5002-133C-C3840496B8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751" y="7419257"/>
            <a:ext cx="3492321" cy="240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33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1" y="0"/>
            <a:ext cx="18287999" cy="103221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5366">
            <a:off x="8784414" y="8620106"/>
            <a:ext cx="1005688" cy="1142827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831133">
            <a:off x="562167" y="-528351"/>
            <a:ext cx="282799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290583"/>
            <a:ext cx="15849600" cy="96026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6000" b="1" dirty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לרשותכם 5 דק' נוספות</a:t>
            </a:r>
          </a:p>
          <a:p>
            <a:pPr algn="ctr" rtl="1"/>
            <a:endParaRPr lang="he-IL" sz="6000" b="1" dirty="0">
              <a:solidFill>
                <a:srgbClr val="00B05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 rtl="1"/>
            <a:r>
              <a:rPr lang="he-IL" sz="5400" b="1" dirty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חזרו לאותם אתגרים או בחרו אתגרים אחרים </a:t>
            </a:r>
          </a:p>
          <a:p>
            <a:pPr algn="ctr" rtl="1"/>
            <a:r>
              <a:rPr lang="he-IL" sz="5400" b="1" dirty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וכתבו לצד כל אתגר שתי שאלות:</a:t>
            </a:r>
            <a:r>
              <a:rPr lang="en-US" sz="5400" b="1" dirty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endParaRPr lang="he-IL" sz="5400" b="1" dirty="0">
              <a:solidFill>
                <a:srgbClr val="00B05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 rtl="1"/>
            <a:r>
              <a:rPr lang="he-IL" sz="5400" b="1" dirty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שאלה אחת לחידוד הבנת האתגר – בשבילכם</a:t>
            </a:r>
          </a:p>
          <a:p>
            <a:pPr algn="ctr" rtl="1"/>
            <a:r>
              <a:rPr lang="he-IL" sz="5400" b="1" dirty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ושאלה אחת שיכולה לסייע לבעל האתגר לחשיבה והתבוננות מזיוות אחרת על האתגר שלו.</a:t>
            </a:r>
          </a:p>
          <a:p>
            <a:pPr algn="ctr" rtl="1"/>
            <a:endParaRPr lang="he-IL" sz="6000" b="1" dirty="0">
              <a:solidFill>
                <a:srgbClr val="00B05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 rtl="1"/>
            <a:endParaRPr lang="he-IL" sz="7200" b="1" dirty="0">
              <a:solidFill>
                <a:schemeClr val="accent4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 rtl="1"/>
            <a:r>
              <a:rPr lang="he-IL" sz="9600" b="1" dirty="0">
                <a:solidFill>
                  <a:schemeClr val="accent4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EA66E42-138A-FCC5-3A61-23A89320BB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154403" y="647700"/>
            <a:ext cx="1312007" cy="1285767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57E9E7CC-0D37-7C81-CF7C-C57A6D6F08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09465" y="7419257"/>
            <a:ext cx="3042688" cy="264437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9D135C33-CD10-5002-133C-C3840496B8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0" y="8130459"/>
            <a:ext cx="2458551" cy="169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38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1" y="0"/>
            <a:ext cx="18287999" cy="103221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5366">
            <a:off x="8784414" y="8620106"/>
            <a:ext cx="1005688" cy="1142827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831133">
            <a:off x="562167" y="-528351"/>
            <a:ext cx="282799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1055182"/>
            <a:ext cx="13639800" cy="77559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sz="54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he-IL" sz="9600" b="1" dirty="0">
                <a:solidFill>
                  <a:schemeClr val="accent3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התמודדות עם אתגרים</a:t>
            </a:r>
          </a:p>
          <a:p>
            <a:pPr algn="ctr"/>
            <a:r>
              <a:rPr lang="he-IL" sz="9600" b="1" dirty="0">
                <a:solidFill>
                  <a:schemeClr val="accent3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  <a:p>
            <a:pPr algn="ctr"/>
            <a:r>
              <a:rPr lang="he-IL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מודל ארבעת השלבים</a:t>
            </a:r>
            <a:endParaRPr lang="en-US" sz="6000" b="1" dirty="0">
              <a:solidFill>
                <a:schemeClr val="tx1">
                  <a:lumMod val="65000"/>
                  <a:lumOff val="3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endParaRPr lang="he-IL" sz="9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he-IL" sz="9600" b="1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EA66E42-138A-FCC5-3A61-23A89320BB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477948" y="3787462"/>
            <a:ext cx="4198776" cy="4114800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57E9E7CC-0D37-7C81-CF7C-C57A6D6F08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24704" y="5707069"/>
            <a:ext cx="4734603" cy="411480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9D135C33-CD10-5002-133C-C3840496B8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3536" y="8706301"/>
            <a:ext cx="1621536" cy="11155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1" y="0"/>
            <a:ext cx="18287999" cy="103221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5366">
            <a:off x="16679300" y="343937"/>
            <a:ext cx="1005688" cy="1142827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831133">
            <a:off x="562167" y="-528351"/>
            <a:ext cx="282799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5077" y="258721"/>
            <a:ext cx="136398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600" b="1" dirty="0">
                <a:solidFill>
                  <a:schemeClr val="accent3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מודל ארבעת השלבים</a:t>
            </a:r>
            <a:endParaRPr lang="he-IL" sz="6000" b="1" dirty="0">
              <a:solidFill>
                <a:schemeClr val="accent3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31A32B9C-2A5E-AF69-C75F-2E42113320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52" y="1828381"/>
            <a:ext cx="13605296" cy="907455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0DEA2ADC-2FB8-D54E-5963-7D6F508646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66535" y="7288931"/>
            <a:ext cx="2443140" cy="276487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50EE4BC-6220-0242-7C22-87C9D00169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109" y="8865723"/>
            <a:ext cx="1621536" cy="111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38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-22325" y="0"/>
            <a:ext cx="18287999" cy="103221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5366">
            <a:off x="8784414" y="8620106"/>
            <a:ext cx="1005688" cy="1142827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831133">
            <a:off x="1398467" y="-195679"/>
            <a:ext cx="282799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3418" y="0"/>
            <a:ext cx="15125700" cy="128342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endParaRPr lang="he-IL" sz="54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 rtl="1"/>
            <a:r>
              <a:rPr lang="he-IL" sz="9600" b="1" dirty="0">
                <a:solidFill>
                  <a:schemeClr val="accent3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מנחים בשאלות</a:t>
            </a:r>
          </a:p>
          <a:p>
            <a:pPr algn="ctr" rtl="1"/>
            <a:r>
              <a:rPr lang="he-IL" sz="5400" b="1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עבודה בקבוצות של </a:t>
            </a:r>
            <a:r>
              <a:rPr lang="he-IL" sz="6600" b="1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4</a:t>
            </a:r>
            <a:r>
              <a:rPr lang="he-IL" sz="5400" b="1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בעלי תפקידים בקבוצה</a:t>
            </a:r>
          </a:p>
          <a:p>
            <a:pPr algn="ctr" rtl="1"/>
            <a:endParaRPr lang="he-IL" sz="6000" b="1" dirty="0">
              <a:solidFill>
                <a:schemeClr val="tx1">
                  <a:lumMod val="65000"/>
                  <a:lumOff val="3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 rtl="1"/>
            <a:r>
              <a:rPr lang="he-IL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בחרו את אחד האתגרים (מומלץ לבחור את האתגר שזכה להתייחסות הרבה ביותר) </a:t>
            </a:r>
            <a:endParaRPr lang="en-US" sz="6000" b="1" dirty="0">
              <a:solidFill>
                <a:schemeClr val="tx1">
                  <a:lumMod val="65000"/>
                  <a:lumOff val="3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 rtl="1"/>
            <a:r>
              <a:rPr lang="he-IL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והפעילו, הלכה למעשה, את מודל 4 השלבים כדי לסייע לבעל האתגר לקבל זוויות ראיה שונות על האתגר שהעלה.</a:t>
            </a:r>
          </a:p>
          <a:p>
            <a:pPr algn="ctr" rtl="1"/>
            <a:endParaRPr lang="he-IL" sz="6000" b="1" dirty="0">
              <a:solidFill>
                <a:schemeClr val="tx1">
                  <a:lumMod val="65000"/>
                  <a:lumOff val="3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 rtl="1"/>
            <a:endParaRPr lang="he-IL" sz="9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 rtl="1"/>
            <a:r>
              <a:rPr lang="he-IL" sz="9600" b="1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EA66E42-138A-FCC5-3A61-23A89320BB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222313" y="627436"/>
            <a:ext cx="2518949" cy="2468570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57E9E7CC-0D37-7C81-CF7C-C57A6D6F08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24705" y="8009022"/>
            <a:ext cx="2085911" cy="1812846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9D135C33-CD10-5002-133C-C3840496B8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3536" y="8706301"/>
            <a:ext cx="1621536" cy="111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06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1" y="0"/>
            <a:ext cx="18287999" cy="103221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5366">
            <a:off x="16679300" y="343937"/>
            <a:ext cx="1005688" cy="1142827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831133">
            <a:off x="562167" y="-528351"/>
            <a:ext cx="282799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5077" y="258721"/>
            <a:ext cx="136398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600" b="1" dirty="0">
                <a:solidFill>
                  <a:schemeClr val="accent3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מודל ארבעת השלבים</a:t>
            </a:r>
            <a:endParaRPr lang="he-IL" sz="6000" b="1" dirty="0">
              <a:solidFill>
                <a:schemeClr val="accent3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0DEA2ADC-2FB8-D54E-5963-7D6F508646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666535" y="7288931"/>
            <a:ext cx="2443140" cy="276487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AE93FFD7-FF67-1E34-8593-97AD922707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7800" y="1828381"/>
            <a:ext cx="11734354" cy="1097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51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1" y="0"/>
            <a:ext cx="18287999" cy="103221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5366">
            <a:off x="8784414" y="8620106"/>
            <a:ext cx="1005688" cy="1142827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831133">
            <a:off x="1019369" y="-405869"/>
            <a:ext cx="282799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1402" y="1290583"/>
            <a:ext cx="13639800" cy="68326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sz="54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he-IL" sz="9600" b="1" dirty="0">
                <a:solidFill>
                  <a:schemeClr val="accent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בואו נתחיל </a:t>
            </a:r>
            <a:r>
              <a:rPr lang="he-IL" sz="9600" b="1" dirty="0" err="1">
                <a:solidFill>
                  <a:schemeClr val="accent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בקצת</a:t>
            </a:r>
            <a:r>
              <a:rPr lang="he-IL" sz="9600" b="1" dirty="0">
                <a:solidFill>
                  <a:schemeClr val="accent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שאלות לחשיבה...</a:t>
            </a:r>
          </a:p>
          <a:p>
            <a:pPr algn="ctr"/>
            <a:endParaRPr lang="he-IL" sz="9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he-IL" sz="9600" b="1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EA66E42-138A-FCC5-3A61-23A89320BB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154403" y="647700"/>
            <a:ext cx="1312007" cy="1285767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57E9E7CC-0D37-7C81-CF7C-C57A6D6F08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71601" y="6541737"/>
            <a:ext cx="2885526" cy="2507784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9D135C33-CD10-5002-133C-C3840496B8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751" y="7419257"/>
            <a:ext cx="3492321" cy="240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30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1" y="0"/>
            <a:ext cx="18287999" cy="103221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5366">
            <a:off x="8784414" y="8620106"/>
            <a:ext cx="1005688" cy="1142827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831133">
            <a:off x="562167" y="-528351"/>
            <a:ext cx="282799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7358" y="1980424"/>
            <a:ext cx="13639800" cy="72019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sz="54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 rtl="1"/>
            <a:r>
              <a:rPr lang="he-IL" sz="7200" b="1" dirty="0">
                <a:solidFill>
                  <a:schemeClr val="accent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בעבודתכם בהנחיה, הדרכה, </a:t>
            </a:r>
          </a:p>
          <a:p>
            <a:pPr algn="ctr" rtl="1"/>
            <a:r>
              <a:rPr lang="he-IL" sz="7200" b="1" dirty="0">
                <a:solidFill>
                  <a:schemeClr val="accent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כמה מהזמן אתם שואלים </a:t>
            </a:r>
          </a:p>
          <a:p>
            <a:pPr algn="ctr" rtl="1"/>
            <a:r>
              <a:rPr lang="he-IL" sz="7200" b="1" dirty="0">
                <a:solidFill>
                  <a:schemeClr val="accent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וכמה אתם מסבירים?</a:t>
            </a:r>
          </a:p>
          <a:p>
            <a:pPr algn="ctr"/>
            <a:endParaRPr lang="he-IL" sz="9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he-IL" sz="9600" b="1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EA66E42-138A-FCC5-3A61-23A89320BB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154403" y="647700"/>
            <a:ext cx="1312007" cy="1285767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57E9E7CC-0D37-7C81-CF7C-C57A6D6F08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09465" y="7419257"/>
            <a:ext cx="3042688" cy="264437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9D135C33-CD10-5002-133C-C3840496B8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751" y="7419257"/>
            <a:ext cx="3492321" cy="240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51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1" y="0"/>
            <a:ext cx="18287999" cy="103221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5366">
            <a:off x="8784414" y="8620106"/>
            <a:ext cx="1005688" cy="1142827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831133">
            <a:off x="562167" y="-528351"/>
            <a:ext cx="282799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1055182"/>
            <a:ext cx="13639800" cy="90486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sz="54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he-IL" sz="7200" b="1" dirty="0">
                <a:solidFill>
                  <a:schemeClr val="accent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באופן אישי, </a:t>
            </a:r>
          </a:p>
          <a:p>
            <a:pPr algn="ctr"/>
            <a:r>
              <a:rPr lang="he-IL" sz="7200" b="1" dirty="0">
                <a:solidFill>
                  <a:schemeClr val="accent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כשאתם מתמודדים עם אתגר, </a:t>
            </a:r>
          </a:p>
          <a:p>
            <a:pPr algn="ctr"/>
            <a:r>
              <a:rPr lang="he-IL" sz="7200" b="1" dirty="0">
                <a:solidFill>
                  <a:schemeClr val="accent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אתם מעדיפים ששואלים אתכם </a:t>
            </a:r>
          </a:p>
          <a:p>
            <a:pPr algn="ctr"/>
            <a:r>
              <a:rPr lang="he-IL" sz="7200" b="1" dirty="0">
                <a:solidFill>
                  <a:schemeClr val="accent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או שנותנים לכם תשובות?</a:t>
            </a:r>
          </a:p>
          <a:p>
            <a:pPr algn="ctr"/>
            <a:r>
              <a:rPr lang="he-IL" sz="7200" b="1" dirty="0">
                <a:solidFill>
                  <a:schemeClr val="accent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למה? </a:t>
            </a:r>
          </a:p>
          <a:p>
            <a:pPr algn="ctr"/>
            <a:endParaRPr lang="he-IL" sz="7200" b="1" dirty="0">
              <a:solidFill>
                <a:schemeClr val="accent2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he-IL" sz="9600" b="1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EA66E42-138A-FCC5-3A61-23A89320BB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154403" y="647700"/>
            <a:ext cx="1312007" cy="1285767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57E9E7CC-0D37-7C81-CF7C-C57A6D6F08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09465" y="7419257"/>
            <a:ext cx="3042688" cy="264437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9D135C33-CD10-5002-133C-C3840496B8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751" y="7419257"/>
            <a:ext cx="3492321" cy="240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72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1" y="0"/>
            <a:ext cx="18287999" cy="103221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5366">
            <a:off x="8784414" y="8620106"/>
            <a:ext cx="1005688" cy="1142827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831133">
            <a:off x="562167" y="-528351"/>
            <a:ext cx="282799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1995121"/>
            <a:ext cx="13639800" cy="46166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sz="5400" b="1" dirty="0">
              <a:solidFill>
                <a:srgbClr val="0033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he-IL" sz="7200" b="1" dirty="0">
                <a:solidFill>
                  <a:srgbClr val="0033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מעשה שהיה כך היה:</a:t>
            </a:r>
          </a:p>
          <a:p>
            <a:pPr algn="ctr"/>
            <a:r>
              <a:rPr lang="he-IL" sz="7200" b="1" dirty="0">
                <a:solidFill>
                  <a:srgbClr val="0033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חברה הגיע אלי בוכייה וסיפרה....</a:t>
            </a:r>
          </a:p>
          <a:p>
            <a:pPr algn="ctr"/>
            <a:r>
              <a:rPr lang="he-IL" sz="9600" b="1" dirty="0">
                <a:solidFill>
                  <a:srgbClr val="0033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EA66E42-138A-FCC5-3A61-23A89320BB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154403" y="647700"/>
            <a:ext cx="1312007" cy="1285767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57E9E7CC-0D37-7C81-CF7C-C57A6D6F08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09465" y="7419257"/>
            <a:ext cx="3042688" cy="264437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9D135C33-CD10-5002-133C-C3840496B8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751" y="7419257"/>
            <a:ext cx="3492321" cy="240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17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1" y="0"/>
            <a:ext cx="18287999" cy="103221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5366">
            <a:off x="8784414" y="8620106"/>
            <a:ext cx="1005688" cy="1142827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831133">
            <a:off x="562167" y="-528351"/>
            <a:ext cx="282799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-419100"/>
            <a:ext cx="17830800" cy="100335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sz="5400" b="1" dirty="0">
              <a:solidFill>
                <a:schemeClr val="accent4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 rtl="1"/>
            <a:r>
              <a:rPr lang="he-IL" sz="7200" b="1" dirty="0">
                <a:solidFill>
                  <a:schemeClr val="accent4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בואו נסתובב, נשאל ונכיר... </a:t>
            </a:r>
          </a:p>
          <a:p>
            <a:pPr algn="ctr" rtl="1"/>
            <a:endParaRPr lang="he-IL" sz="7200" b="1" dirty="0">
              <a:solidFill>
                <a:schemeClr val="accent4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 rtl="1"/>
            <a:r>
              <a:rPr lang="he-IL" sz="4000" b="1" dirty="0">
                <a:solidFill>
                  <a:schemeClr val="accent4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חשבו על שאלה, שבתשובה אליה תקבלו הכי הרבה מידע </a:t>
            </a:r>
          </a:p>
          <a:p>
            <a:pPr algn="ctr" rtl="1"/>
            <a:r>
              <a:rPr lang="he-IL" sz="4000" b="1" dirty="0">
                <a:solidFill>
                  <a:schemeClr val="accent4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הן על זהותו האישית והן על זהותו המקצועית של הנשאל. 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 rtl="1"/>
            <a:endParaRPr lang="he-IL" sz="4000" b="1" dirty="0">
              <a:solidFill>
                <a:schemeClr val="accent4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 rtl="1"/>
            <a:r>
              <a:rPr lang="he-IL" sz="4000" b="1" dirty="0">
                <a:solidFill>
                  <a:schemeClr val="accent4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זכרו מול מי עמדתם בשאלה הראשונה.</a:t>
            </a:r>
          </a:p>
          <a:p>
            <a:pPr algn="ctr" rtl="1"/>
            <a:endParaRPr lang="he-IL" sz="4000" b="1" dirty="0">
              <a:solidFill>
                <a:schemeClr val="accent4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 rtl="1"/>
            <a:r>
              <a:rPr lang="he-IL" sz="4000" b="1" dirty="0">
                <a:solidFill>
                  <a:schemeClr val="accent4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2 דקות כל סבב -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 rtl="1"/>
            <a:r>
              <a:rPr lang="he-IL" sz="4000" b="1" dirty="0">
                <a:solidFill>
                  <a:schemeClr val="accent4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אחד שואל שאלה, שותק ומקשיב והשני משיב (דקה לכל אחד)</a:t>
            </a:r>
          </a:p>
          <a:p>
            <a:pPr algn="ctr"/>
            <a:endParaRPr lang="he-IL" sz="7200" b="1" dirty="0">
              <a:solidFill>
                <a:schemeClr val="accent4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he-IL" sz="9600" b="1" dirty="0">
                <a:solidFill>
                  <a:schemeClr val="accent4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EA66E42-138A-FCC5-3A61-23A89320BB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154403" y="647700"/>
            <a:ext cx="1312007" cy="1285767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57E9E7CC-0D37-7C81-CF7C-C57A6D6F08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09465" y="7419257"/>
            <a:ext cx="3042688" cy="264437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9D135C33-CD10-5002-133C-C3840496B8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751" y="7419257"/>
            <a:ext cx="3492321" cy="240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17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1" y="0"/>
            <a:ext cx="18287999" cy="103221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5366">
            <a:off x="8784414" y="8620106"/>
            <a:ext cx="1005688" cy="1142827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831133">
            <a:off x="562167" y="-528351"/>
            <a:ext cx="282799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1825583"/>
            <a:ext cx="13639800" cy="74481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5400" b="1" dirty="0">
                <a:solidFill>
                  <a:schemeClr val="accent4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חזרו לנשאל הראשון,</a:t>
            </a:r>
          </a:p>
          <a:p>
            <a:pPr algn="ctr" rtl="1"/>
            <a:r>
              <a:rPr lang="he-IL" sz="5400" b="1" dirty="0">
                <a:solidFill>
                  <a:schemeClr val="accent4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חדדו את השאלה ששאלתם בתחילה </a:t>
            </a:r>
          </a:p>
          <a:p>
            <a:pPr algn="ctr" rtl="1"/>
            <a:r>
              <a:rPr lang="he-IL" sz="5400" b="1" dirty="0">
                <a:solidFill>
                  <a:schemeClr val="accent4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או שאלו אותה מחדש. </a:t>
            </a:r>
          </a:p>
          <a:p>
            <a:pPr algn="ctr" rtl="1"/>
            <a:endParaRPr lang="he-IL" sz="5400" b="1" dirty="0">
              <a:solidFill>
                <a:schemeClr val="accent4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 rtl="1"/>
            <a:r>
              <a:rPr lang="he-IL" sz="5400" b="1" dirty="0">
                <a:solidFill>
                  <a:schemeClr val="accent4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בקשו מידע נוסף להכרות מעמיקה יותר.</a:t>
            </a:r>
          </a:p>
          <a:p>
            <a:pPr algn="ctr" rtl="1"/>
            <a:endParaRPr lang="he-IL" sz="4000" b="1" dirty="0">
              <a:solidFill>
                <a:schemeClr val="accent4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 rtl="1"/>
            <a:endParaRPr lang="he-IL" sz="7200" b="1" dirty="0">
              <a:solidFill>
                <a:schemeClr val="accent4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 rtl="1"/>
            <a:r>
              <a:rPr lang="he-IL" sz="9600" b="1" dirty="0">
                <a:solidFill>
                  <a:schemeClr val="accent4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EA66E42-138A-FCC5-3A61-23A89320BB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154403" y="647700"/>
            <a:ext cx="1312007" cy="1285767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57E9E7CC-0D37-7C81-CF7C-C57A6D6F08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09465" y="7419257"/>
            <a:ext cx="3042688" cy="264437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9D135C33-CD10-5002-133C-C3840496B8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751" y="7419257"/>
            <a:ext cx="3492321" cy="240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48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1" y="0"/>
            <a:ext cx="18287999" cy="103221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5366">
            <a:off x="8784414" y="8620106"/>
            <a:ext cx="1005688" cy="1142827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831133">
            <a:off x="562167" y="-528351"/>
            <a:ext cx="282799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2838807"/>
            <a:ext cx="13639800" cy="54476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6000" b="1" dirty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כתבו אתגר שיש לכם בעבודה,</a:t>
            </a:r>
          </a:p>
          <a:p>
            <a:pPr algn="ctr" rtl="1"/>
            <a:r>
              <a:rPr lang="he-IL" sz="6000" b="1" dirty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ותארו אותו בשניים-שלושה משפטים.</a:t>
            </a:r>
          </a:p>
          <a:p>
            <a:pPr algn="ctr" rtl="1"/>
            <a:endParaRPr lang="he-IL" sz="6000" b="1" dirty="0">
              <a:solidFill>
                <a:srgbClr val="00B05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 rtl="1"/>
            <a:endParaRPr lang="he-IL" sz="7200" b="1" dirty="0">
              <a:solidFill>
                <a:schemeClr val="accent4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 rtl="1"/>
            <a:r>
              <a:rPr lang="he-IL" sz="9600" b="1" dirty="0">
                <a:solidFill>
                  <a:schemeClr val="accent4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EA66E42-138A-FCC5-3A61-23A89320BB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154403" y="647700"/>
            <a:ext cx="1312007" cy="1285767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57E9E7CC-0D37-7C81-CF7C-C57A6D6F08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09465" y="7419257"/>
            <a:ext cx="3042688" cy="264437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9D135C33-CD10-5002-133C-C3840496B8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751" y="7419257"/>
            <a:ext cx="3492321" cy="240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61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1" y="0"/>
            <a:ext cx="18287999" cy="103221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5366">
            <a:off x="8784414" y="8620106"/>
            <a:ext cx="1005688" cy="1142827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831133">
            <a:off x="562167" y="-528351"/>
            <a:ext cx="282799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0809" y="1290583"/>
            <a:ext cx="13639800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6000" b="1" dirty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לרשותכם 5 דק'. </a:t>
            </a:r>
          </a:p>
          <a:p>
            <a:pPr algn="ctr" rtl="1"/>
            <a:endParaRPr lang="he-IL" sz="6000" b="1" dirty="0">
              <a:solidFill>
                <a:srgbClr val="00B05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 rtl="1"/>
            <a:r>
              <a:rPr lang="he-IL" sz="6000" b="1" dirty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הסתובבו בחדר בין האתגרים השונים, </a:t>
            </a:r>
          </a:p>
          <a:p>
            <a:pPr algn="ctr" rtl="1"/>
            <a:r>
              <a:rPr lang="he-IL" sz="6000" b="1" dirty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וכתבו בצד האחורי של כל אתגר, </a:t>
            </a:r>
          </a:p>
          <a:p>
            <a:pPr algn="ctr" rtl="1"/>
            <a:r>
              <a:rPr lang="he-IL" sz="6000" b="1" dirty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הצעה לפתרון אפשרי </a:t>
            </a:r>
            <a:endParaRPr lang="he-IL" sz="9600" b="1" dirty="0">
              <a:solidFill>
                <a:schemeClr val="accent4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EA66E42-138A-FCC5-3A61-23A89320BB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154403" y="647700"/>
            <a:ext cx="1312007" cy="1285767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57E9E7CC-0D37-7C81-CF7C-C57A6D6F08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09465" y="7419257"/>
            <a:ext cx="3042688" cy="264437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9D135C33-CD10-5002-133C-C3840496B8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751" y="7419257"/>
            <a:ext cx="3492321" cy="240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00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271</Words>
  <Application>Microsoft Office PowerPoint</Application>
  <PresentationFormat>מותאם אישית</PresentationFormat>
  <Paragraphs>84</Paragraphs>
  <Slides>14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5" baseType="lpstr"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עותק של Beige Apricot Pastel Green Playful Scrapbook Personal Life Predictions Presentation Party</dc:title>
  <dc:creator>שרון</dc:creator>
  <cp:lastModifiedBy>שרית חדד</cp:lastModifiedBy>
  <cp:revision>20</cp:revision>
  <dcterms:created xsi:type="dcterms:W3CDTF">2006-08-16T00:00:00Z</dcterms:created>
  <dcterms:modified xsi:type="dcterms:W3CDTF">2024-12-12T07:35:43Z</dcterms:modified>
  <dc:identifier>DAFhpnIKKVg</dc:identifier>
</cp:coreProperties>
</file>